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sldIdLst>
    <p:sldId id="298"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81" r:id="rId25"/>
    <p:sldId id="282" r:id="rId26"/>
    <p:sldId id="283" r:id="rId27"/>
    <p:sldId id="284" r:id="rId28"/>
    <p:sldId id="299" r:id="rId29"/>
    <p:sldId id="300" r:id="rId30"/>
    <p:sldId id="303"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1" r:id="rId44"/>
    <p:sldId id="30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29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6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RBI Repo</c:v>
                </c:pt>
              </c:strCache>
            </c:strRef>
          </c:tx>
          <c:spPr>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c:spPr>
          <c:dLbls>
            <c:spPr>
              <a:solidFill>
                <a:schemeClr val="lt1"/>
              </a:solidFill>
              <a:ln w="12700" cap="flat" cmpd="sng" algn="ctr">
                <a:solidFill>
                  <a:schemeClr val="accent1"/>
                </a:solidFill>
                <a:prstDash val="solid"/>
                <a:miter lim="800000"/>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Jan.2015</c:v>
                </c:pt>
                <c:pt idx="1">
                  <c:v>Nov.2016</c:v>
                </c:pt>
              </c:strCache>
            </c:strRef>
          </c:cat>
          <c:val>
            <c:numRef>
              <c:f>Sheet1!$B$2:$B$3</c:f>
              <c:numCache>
                <c:formatCode>General</c:formatCode>
                <c:ptCount val="2"/>
                <c:pt idx="0">
                  <c:v>8</c:v>
                </c:pt>
                <c:pt idx="1">
                  <c:v>6.25</c:v>
                </c:pt>
              </c:numCache>
            </c:numRef>
          </c:val>
          <c:extLst>
            <c:ext xmlns:c16="http://schemas.microsoft.com/office/drawing/2014/chart" uri="{C3380CC4-5D6E-409C-BE32-E72D297353CC}">
              <c16:uniqueId val="{00000000-CE2E-4CD3-9DE3-49D984640AE2}"/>
            </c:ext>
          </c:extLst>
        </c:ser>
        <c:ser>
          <c:idx val="1"/>
          <c:order val="1"/>
          <c:tx>
            <c:strRef>
              <c:f>Sheet1!$C$1</c:f>
              <c:strCache>
                <c:ptCount val="1"/>
                <c:pt idx="0">
                  <c:v>Banks Avg. Lending Rates</c:v>
                </c:pt>
              </c:strCache>
            </c:strRef>
          </c:tx>
          <c:spPr>
            <a:solidFill>
              <a:schemeClr val="accent2"/>
            </a:solidFill>
            <a:ln>
              <a:noFill/>
            </a:ln>
            <a:effectLst/>
          </c:spPr>
          <c:cat>
            <c:strRef>
              <c:f>Sheet1!$A$2:$A$3</c:f>
              <c:strCache>
                <c:ptCount val="2"/>
                <c:pt idx="0">
                  <c:v>Jan.2015</c:v>
                </c:pt>
                <c:pt idx="1">
                  <c:v>Nov.2016</c:v>
                </c:pt>
              </c:strCache>
            </c:strRef>
          </c:cat>
          <c:val>
            <c:numRef>
              <c:f>Sheet1!$C$2:$C$3</c:f>
              <c:numCache>
                <c:formatCode>General</c:formatCode>
                <c:ptCount val="2"/>
                <c:pt idx="0">
                  <c:v>10.25</c:v>
                </c:pt>
                <c:pt idx="1">
                  <c:v>9.5399999999999991</c:v>
                </c:pt>
              </c:numCache>
            </c:numRef>
          </c:val>
          <c:extLst>
            <c:ext xmlns:c16="http://schemas.microsoft.com/office/drawing/2014/chart" uri="{C3380CC4-5D6E-409C-BE32-E72D297353CC}">
              <c16:uniqueId val="{00000001-CE2E-4CD3-9DE3-49D984640AE2}"/>
            </c:ext>
          </c:extLst>
        </c:ser>
        <c:dLbls>
          <c:showLegendKey val="0"/>
          <c:showVal val="0"/>
          <c:showCatName val="0"/>
          <c:showSerName val="0"/>
          <c:showPercent val="0"/>
          <c:showBubbleSize val="0"/>
        </c:dLbls>
        <c:axId val="842212495"/>
        <c:axId val="842221647"/>
      </c:areaChart>
      <c:catAx>
        <c:axId val="84221249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crossAx val="842221647"/>
        <c:crosses val="autoZero"/>
        <c:auto val="1"/>
        <c:lblAlgn val="ctr"/>
        <c:lblOffset val="100"/>
        <c:noMultiLvlLbl val="0"/>
      </c:catAx>
      <c:valAx>
        <c:axId val="84222164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842212495"/>
        <c:crosses val="autoZero"/>
        <c:crossBetween val="midCat"/>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RBI Repo</c:v>
                </c:pt>
              </c:strCache>
            </c:strRef>
          </c:tx>
          <c:spPr>
            <a:solidFill>
              <a:schemeClr val="accent1"/>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Jan.2015</c:v>
                </c:pt>
                <c:pt idx="1">
                  <c:v>Nov.2016</c:v>
                </c:pt>
              </c:strCache>
            </c:strRef>
          </c:cat>
          <c:val>
            <c:numRef>
              <c:f>Sheet1!$B$2:$B$3</c:f>
              <c:numCache>
                <c:formatCode>General</c:formatCode>
                <c:ptCount val="2"/>
                <c:pt idx="0">
                  <c:v>8</c:v>
                </c:pt>
                <c:pt idx="1">
                  <c:v>6.25</c:v>
                </c:pt>
              </c:numCache>
            </c:numRef>
          </c:val>
          <c:extLst>
            <c:ext xmlns:c16="http://schemas.microsoft.com/office/drawing/2014/chart" uri="{C3380CC4-5D6E-409C-BE32-E72D297353CC}">
              <c16:uniqueId val="{00000000-CE2E-4CD3-9DE3-49D984640AE2}"/>
            </c:ext>
          </c:extLst>
        </c:ser>
        <c:ser>
          <c:idx val="1"/>
          <c:order val="1"/>
          <c:tx>
            <c:strRef>
              <c:f>Sheet1!$C$1</c:f>
              <c:strCache>
                <c:ptCount val="1"/>
                <c:pt idx="0">
                  <c:v>Banks Avg. Lending Rates</c:v>
                </c:pt>
              </c:strCache>
            </c:strRef>
          </c:tx>
          <c:spPr>
            <a:solidFill>
              <a:schemeClr val="accent2"/>
            </a:solidFill>
            <a:ln>
              <a:noFill/>
            </a:ln>
            <a:effectLst/>
          </c:spPr>
          <c:cat>
            <c:strRef>
              <c:f>Sheet1!$A$2:$A$3</c:f>
              <c:strCache>
                <c:ptCount val="2"/>
                <c:pt idx="0">
                  <c:v>Jan.2015</c:v>
                </c:pt>
                <c:pt idx="1">
                  <c:v>Nov.2016</c:v>
                </c:pt>
              </c:strCache>
            </c:strRef>
          </c:cat>
          <c:val>
            <c:numRef>
              <c:f>Sheet1!$C$2:$C$3</c:f>
              <c:numCache>
                <c:formatCode>General</c:formatCode>
                <c:ptCount val="2"/>
                <c:pt idx="0">
                  <c:v>10.25</c:v>
                </c:pt>
                <c:pt idx="1">
                  <c:v>9.5399999999999991</c:v>
                </c:pt>
              </c:numCache>
            </c:numRef>
          </c:val>
          <c:extLst>
            <c:ext xmlns:c16="http://schemas.microsoft.com/office/drawing/2014/chart" uri="{C3380CC4-5D6E-409C-BE32-E72D297353CC}">
              <c16:uniqueId val="{00000001-CE2E-4CD3-9DE3-49D984640AE2}"/>
            </c:ext>
          </c:extLst>
        </c:ser>
        <c:dLbls>
          <c:showLegendKey val="0"/>
          <c:showVal val="0"/>
          <c:showCatName val="0"/>
          <c:showSerName val="0"/>
          <c:showPercent val="0"/>
          <c:showBubbleSize val="0"/>
        </c:dLbls>
        <c:axId val="842212495"/>
        <c:axId val="842221647"/>
      </c:areaChart>
      <c:catAx>
        <c:axId val="84221249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crossAx val="842221647"/>
        <c:crosses val="autoZero"/>
        <c:auto val="1"/>
        <c:lblAlgn val="ctr"/>
        <c:lblOffset val="100"/>
        <c:noMultiLvlLbl val="0"/>
      </c:catAx>
      <c:valAx>
        <c:axId val="84222164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842212495"/>
        <c:crosses val="autoZero"/>
        <c:crossBetween val="midCat"/>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iagrams/_rels/data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image" Target="../media/image94.png"/></Relationships>
</file>

<file path=ppt/diagrams/_rels/data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iagrams/_rels/data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iagrams/_rels/data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diagrams/_rels/data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jpeg"/><Relationship Id="rId4" Type="http://schemas.openxmlformats.org/officeDocument/2006/relationships/image" Target="../media/image44.png"/></Relationships>
</file>

<file path=ppt/diagrams/_rels/data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iagrams/_rels/drawing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image" Target="../media/image94.png"/></Relationships>
</file>

<file path=ppt/diagrams/_rels/drawing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iagrams/_rels/drawing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iagrams/_rels/drawing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5" Type="http://schemas.openxmlformats.org/officeDocument/2006/relationships/image" Target="../media/image45.jpeg"/><Relationship Id="rId4" Type="http://schemas.openxmlformats.org/officeDocument/2006/relationships/image" Target="../media/image44.png"/></Relationships>
</file>

<file path=ppt/diagrams/_rels/drawing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9297342-0BDA-4911-AA27-A9B0DE1477E3}"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n-US"/>
        </a:p>
      </dgm:t>
    </dgm:pt>
    <dgm:pt modelId="{D13731EC-2630-4936-81A5-A66F0D09884D}">
      <dgm:prSet phldrT="[Text]"/>
      <dgm:spPr/>
      <dgm:t>
        <a:bodyPr/>
        <a:lstStyle/>
        <a:p>
          <a:r>
            <a:rPr lang="en-US" dirty="0" smtClean="0"/>
            <a:t>Post nationalization: Govt</a:t>
          </a:r>
          <a:r>
            <a:rPr lang="en-US" dirty="0"/>
            <a:t>. RBI interference</a:t>
          </a:r>
        </a:p>
      </dgm:t>
    </dgm:pt>
    <dgm:pt modelId="{A85EF01A-99B4-44D6-AD10-E4A95402379B}" type="parTrans" cxnId="{11E2C01B-FBBB-44E1-A1AE-C7F76C27CFAA}">
      <dgm:prSet/>
      <dgm:spPr/>
      <dgm:t>
        <a:bodyPr/>
        <a:lstStyle/>
        <a:p>
          <a:endParaRPr lang="en-US"/>
        </a:p>
      </dgm:t>
    </dgm:pt>
    <dgm:pt modelId="{2681D282-CFDE-4FCD-876D-3C2F6865B64C}" type="sibTrans" cxnId="{11E2C01B-FBBB-44E1-A1AE-C7F76C27CFAA}">
      <dgm:prSet/>
      <dgm:spPr/>
      <dgm:t>
        <a:bodyPr/>
        <a:lstStyle/>
        <a:p>
          <a:endParaRPr lang="en-US"/>
        </a:p>
      </dgm:t>
    </dgm:pt>
    <dgm:pt modelId="{5B3C5BA2-C296-431B-A35C-7DB5168EFE44}">
      <dgm:prSet phldrT="[Text]"/>
      <dgm:spPr/>
      <dgm:t>
        <a:bodyPr/>
        <a:lstStyle/>
        <a:p>
          <a:r>
            <a:rPr lang="en-US" dirty="0"/>
            <a:t>1991: </a:t>
          </a:r>
          <a:r>
            <a:rPr lang="en-US" dirty="0" err="1"/>
            <a:t>M.Narsimhan</a:t>
          </a:r>
          <a:r>
            <a:rPr lang="en-US" dirty="0"/>
            <a:t>- deregulate</a:t>
          </a:r>
        </a:p>
      </dgm:t>
    </dgm:pt>
    <dgm:pt modelId="{11089F9A-ED6A-457D-88FD-767F8B335CDF}" type="parTrans" cxnId="{509775D5-EF71-4CD6-936F-0AB73A74D833}">
      <dgm:prSet/>
      <dgm:spPr/>
      <dgm:t>
        <a:bodyPr/>
        <a:lstStyle/>
        <a:p>
          <a:endParaRPr lang="en-US"/>
        </a:p>
      </dgm:t>
    </dgm:pt>
    <dgm:pt modelId="{494C4092-1FD8-4F6C-A465-241F28F6CF26}" type="sibTrans" cxnId="{509775D5-EF71-4CD6-936F-0AB73A74D833}">
      <dgm:prSet/>
      <dgm:spPr/>
      <dgm:t>
        <a:bodyPr/>
        <a:lstStyle/>
        <a:p>
          <a:endParaRPr lang="en-US"/>
        </a:p>
      </dgm:t>
    </dgm:pt>
    <dgm:pt modelId="{44CABC8A-EDE7-4D51-9253-A4BF4DF07E15}">
      <dgm:prSet phldrT="[Text]"/>
      <dgm:spPr/>
      <dgm:t>
        <a:bodyPr/>
        <a:lstStyle/>
        <a:p>
          <a:r>
            <a:rPr lang="en-US" dirty="0"/>
            <a:t>2010: Base Rate</a:t>
          </a:r>
        </a:p>
      </dgm:t>
    </dgm:pt>
    <dgm:pt modelId="{C3DBBE81-A622-48D1-922B-62EA5C493F82}" type="parTrans" cxnId="{2FFC10E0-F550-4457-915B-F8A4330F23DC}">
      <dgm:prSet/>
      <dgm:spPr/>
      <dgm:t>
        <a:bodyPr/>
        <a:lstStyle/>
        <a:p>
          <a:endParaRPr lang="en-US"/>
        </a:p>
      </dgm:t>
    </dgm:pt>
    <dgm:pt modelId="{86B2EAC6-FBF4-4A59-8CA9-714A9CF789D7}" type="sibTrans" cxnId="{2FFC10E0-F550-4457-915B-F8A4330F23DC}">
      <dgm:prSet/>
      <dgm:spPr/>
      <dgm:t>
        <a:bodyPr/>
        <a:lstStyle/>
        <a:p>
          <a:endParaRPr lang="en-US"/>
        </a:p>
      </dgm:t>
    </dgm:pt>
    <dgm:pt modelId="{CC6053C0-14BF-40F4-A70C-AFAB0542979C}">
      <dgm:prSet phldrT="[Text]"/>
      <dgm:spPr/>
      <dgm:t>
        <a:bodyPr/>
        <a:lstStyle/>
        <a:p>
          <a:r>
            <a:rPr lang="en-US" b="1" dirty="0"/>
            <a:t>Benchmark Prime Lending Rate (</a:t>
          </a:r>
          <a:r>
            <a:rPr lang="en-US" dirty="0"/>
            <a:t>BPLR)</a:t>
          </a:r>
        </a:p>
      </dgm:t>
    </dgm:pt>
    <dgm:pt modelId="{9FE0336A-425E-4F6C-AD7E-756FA6A02B98}" type="parTrans" cxnId="{CFE3520F-F0A2-440F-B140-46B8CD41B4DB}">
      <dgm:prSet/>
      <dgm:spPr/>
      <dgm:t>
        <a:bodyPr/>
        <a:lstStyle/>
        <a:p>
          <a:endParaRPr lang="en-US"/>
        </a:p>
      </dgm:t>
    </dgm:pt>
    <dgm:pt modelId="{315CFAF7-ECDA-422D-9001-9D9A0E08B4E3}" type="sibTrans" cxnId="{CFE3520F-F0A2-440F-B140-46B8CD41B4DB}">
      <dgm:prSet/>
      <dgm:spPr/>
      <dgm:t>
        <a:bodyPr/>
        <a:lstStyle/>
        <a:p>
          <a:endParaRPr lang="en-US"/>
        </a:p>
      </dgm:t>
    </dgm:pt>
    <dgm:pt modelId="{7CA2D27E-816F-42ED-88FF-B89388C99F16}">
      <dgm:prSet phldrT="[Text]"/>
      <dgm:spPr>
        <a:solidFill>
          <a:schemeClr val="bg1">
            <a:lumMod val="95000"/>
            <a:lumOff val="5000"/>
          </a:schemeClr>
        </a:solidFill>
      </dgm:spPr>
      <dgm:t>
        <a:bodyPr/>
        <a:lstStyle/>
        <a:p>
          <a:r>
            <a:rPr lang="en-US" dirty="0"/>
            <a:t>2016: MCLR</a:t>
          </a:r>
        </a:p>
      </dgm:t>
    </dgm:pt>
    <dgm:pt modelId="{BAB62FA8-341F-43F4-8F89-3116EC05C05A}" type="parTrans" cxnId="{D51268A0-093D-4D34-87DF-919B7A7A0C5A}">
      <dgm:prSet/>
      <dgm:spPr/>
      <dgm:t>
        <a:bodyPr/>
        <a:lstStyle/>
        <a:p>
          <a:endParaRPr lang="en-US"/>
        </a:p>
      </dgm:t>
    </dgm:pt>
    <dgm:pt modelId="{763B7739-A684-4EBC-B238-1A1290A27985}" type="sibTrans" cxnId="{D51268A0-093D-4D34-87DF-919B7A7A0C5A}">
      <dgm:prSet/>
      <dgm:spPr/>
      <dgm:t>
        <a:bodyPr/>
        <a:lstStyle/>
        <a:p>
          <a:endParaRPr lang="en-US"/>
        </a:p>
      </dgm:t>
    </dgm:pt>
    <dgm:pt modelId="{4D945DF5-73D0-467C-B227-31B7F452C55B}" type="pres">
      <dgm:prSet presAssocID="{19297342-0BDA-4911-AA27-A9B0DE1477E3}" presName="Name0" presStyleCnt="0">
        <dgm:presLayoutVars>
          <dgm:dir/>
          <dgm:resizeHandles val="exact"/>
        </dgm:presLayoutVars>
      </dgm:prSet>
      <dgm:spPr/>
      <dgm:t>
        <a:bodyPr/>
        <a:lstStyle/>
        <a:p>
          <a:endParaRPr lang="en-US"/>
        </a:p>
      </dgm:t>
    </dgm:pt>
    <dgm:pt modelId="{1155C53E-AC5E-498F-9C2A-295B1CB549C2}" type="pres">
      <dgm:prSet presAssocID="{D13731EC-2630-4936-81A5-A66F0D09884D}" presName="node" presStyleLbl="node1" presStyleIdx="0" presStyleCnt="5">
        <dgm:presLayoutVars>
          <dgm:bulletEnabled val="1"/>
        </dgm:presLayoutVars>
      </dgm:prSet>
      <dgm:spPr/>
      <dgm:t>
        <a:bodyPr/>
        <a:lstStyle/>
        <a:p>
          <a:endParaRPr lang="en-US"/>
        </a:p>
      </dgm:t>
    </dgm:pt>
    <dgm:pt modelId="{F51F97A6-BF54-4498-929D-B7C7FE19ED04}" type="pres">
      <dgm:prSet presAssocID="{2681D282-CFDE-4FCD-876D-3C2F6865B64C}" presName="sibTrans" presStyleLbl="sibTrans1D1" presStyleIdx="0" presStyleCnt="4"/>
      <dgm:spPr/>
      <dgm:t>
        <a:bodyPr/>
        <a:lstStyle/>
        <a:p>
          <a:endParaRPr lang="en-US"/>
        </a:p>
      </dgm:t>
    </dgm:pt>
    <dgm:pt modelId="{9B10E0DA-53F3-4FD3-8BC8-24D215FC025B}" type="pres">
      <dgm:prSet presAssocID="{2681D282-CFDE-4FCD-876D-3C2F6865B64C}" presName="connectorText" presStyleLbl="sibTrans1D1" presStyleIdx="0" presStyleCnt="4"/>
      <dgm:spPr/>
      <dgm:t>
        <a:bodyPr/>
        <a:lstStyle/>
        <a:p>
          <a:endParaRPr lang="en-US"/>
        </a:p>
      </dgm:t>
    </dgm:pt>
    <dgm:pt modelId="{1EB5A4C0-4D89-492C-BDAC-9D132EFE1F5B}" type="pres">
      <dgm:prSet presAssocID="{5B3C5BA2-C296-431B-A35C-7DB5168EFE44}" presName="node" presStyleLbl="node1" presStyleIdx="1" presStyleCnt="5">
        <dgm:presLayoutVars>
          <dgm:bulletEnabled val="1"/>
        </dgm:presLayoutVars>
      </dgm:prSet>
      <dgm:spPr/>
      <dgm:t>
        <a:bodyPr/>
        <a:lstStyle/>
        <a:p>
          <a:endParaRPr lang="en-US"/>
        </a:p>
      </dgm:t>
    </dgm:pt>
    <dgm:pt modelId="{56A7092E-B74A-4401-AB1F-812A070170B3}" type="pres">
      <dgm:prSet presAssocID="{494C4092-1FD8-4F6C-A465-241F28F6CF26}" presName="sibTrans" presStyleLbl="sibTrans1D1" presStyleIdx="1" presStyleCnt="4"/>
      <dgm:spPr/>
      <dgm:t>
        <a:bodyPr/>
        <a:lstStyle/>
        <a:p>
          <a:endParaRPr lang="en-US"/>
        </a:p>
      </dgm:t>
    </dgm:pt>
    <dgm:pt modelId="{2C12F418-68EC-407D-A549-BB568852CB18}" type="pres">
      <dgm:prSet presAssocID="{494C4092-1FD8-4F6C-A465-241F28F6CF26}" presName="connectorText" presStyleLbl="sibTrans1D1" presStyleIdx="1" presStyleCnt="4"/>
      <dgm:spPr/>
      <dgm:t>
        <a:bodyPr/>
        <a:lstStyle/>
        <a:p>
          <a:endParaRPr lang="en-US"/>
        </a:p>
      </dgm:t>
    </dgm:pt>
    <dgm:pt modelId="{D3FEFBDE-C465-4450-B87A-144CEB12A306}" type="pres">
      <dgm:prSet presAssocID="{CC6053C0-14BF-40F4-A70C-AFAB0542979C}" presName="node" presStyleLbl="node1" presStyleIdx="2" presStyleCnt="5">
        <dgm:presLayoutVars>
          <dgm:bulletEnabled val="1"/>
        </dgm:presLayoutVars>
      </dgm:prSet>
      <dgm:spPr/>
      <dgm:t>
        <a:bodyPr/>
        <a:lstStyle/>
        <a:p>
          <a:endParaRPr lang="en-US"/>
        </a:p>
      </dgm:t>
    </dgm:pt>
    <dgm:pt modelId="{78B12791-04F9-4713-A98E-5BAD966CC224}" type="pres">
      <dgm:prSet presAssocID="{315CFAF7-ECDA-422D-9001-9D9A0E08B4E3}" presName="sibTrans" presStyleLbl="sibTrans1D1" presStyleIdx="2" presStyleCnt="4"/>
      <dgm:spPr/>
      <dgm:t>
        <a:bodyPr/>
        <a:lstStyle/>
        <a:p>
          <a:endParaRPr lang="en-US"/>
        </a:p>
      </dgm:t>
    </dgm:pt>
    <dgm:pt modelId="{40105D11-7A71-4FF3-8D51-A078969682FA}" type="pres">
      <dgm:prSet presAssocID="{315CFAF7-ECDA-422D-9001-9D9A0E08B4E3}" presName="connectorText" presStyleLbl="sibTrans1D1" presStyleIdx="2" presStyleCnt="4"/>
      <dgm:spPr/>
      <dgm:t>
        <a:bodyPr/>
        <a:lstStyle/>
        <a:p>
          <a:endParaRPr lang="en-US"/>
        </a:p>
      </dgm:t>
    </dgm:pt>
    <dgm:pt modelId="{81E3FB13-69ED-4DD1-8E8C-DE0E57A66986}" type="pres">
      <dgm:prSet presAssocID="{44CABC8A-EDE7-4D51-9253-A4BF4DF07E15}" presName="node" presStyleLbl="node1" presStyleIdx="3" presStyleCnt="5">
        <dgm:presLayoutVars>
          <dgm:bulletEnabled val="1"/>
        </dgm:presLayoutVars>
      </dgm:prSet>
      <dgm:spPr/>
      <dgm:t>
        <a:bodyPr/>
        <a:lstStyle/>
        <a:p>
          <a:endParaRPr lang="en-US"/>
        </a:p>
      </dgm:t>
    </dgm:pt>
    <dgm:pt modelId="{BA6F4558-CB08-4FFE-91C7-131FE4AF8973}" type="pres">
      <dgm:prSet presAssocID="{86B2EAC6-FBF4-4A59-8CA9-714A9CF789D7}" presName="sibTrans" presStyleLbl="sibTrans1D1" presStyleIdx="3" presStyleCnt="4"/>
      <dgm:spPr/>
      <dgm:t>
        <a:bodyPr/>
        <a:lstStyle/>
        <a:p>
          <a:endParaRPr lang="en-US"/>
        </a:p>
      </dgm:t>
    </dgm:pt>
    <dgm:pt modelId="{A40A0F9E-576B-4B19-A08C-B1B7ED21988F}" type="pres">
      <dgm:prSet presAssocID="{86B2EAC6-FBF4-4A59-8CA9-714A9CF789D7}" presName="connectorText" presStyleLbl="sibTrans1D1" presStyleIdx="3" presStyleCnt="4"/>
      <dgm:spPr/>
      <dgm:t>
        <a:bodyPr/>
        <a:lstStyle/>
        <a:p>
          <a:endParaRPr lang="en-US"/>
        </a:p>
      </dgm:t>
    </dgm:pt>
    <dgm:pt modelId="{014D33C5-C845-4989-8120-76AFB3A07914}" type="pres">
      <dgm:prSet presAssocID="{7CA2D27E-816F-42ED-88FF-B89388C99F16}" presName="node" presStyleLbl="node1" presStyleIdx="4" presStyleCnt="5">
        <dgm:presLayoutVars>
          <dgm:bulletEnabled val="1"/>
        </dgm:presLayoutVars>
      </dgm:prSet>
      <dgm:spPr/>
      <dgm:t>
        <a:bodyPr/>
        <a:lstStyle/>
        <a:p>
          <a:endParaRPr lang="en-US"/>
        </a:p>
      </dgm:t>
    </dgm:pt>
  </dgm:ptLst>
  <dgm:cxnLst>
    <dgm:cxn modelId="{736725C3-3A8A-41A1-B97E-C2F6583AC860}" type="presOf" srcId="{86B2EAC6-FBF4-4A59-8CA9-714A9CF789D7}" destId="{A40A0F9E-576B-4B19-A08C-B1B7ED21988F}" srcOrd="1" destOrd="0" presId="urn:microsoft.com/office/officeart/2005/8/layout/bProcess3"/>
    <dgm:cxn modelId="{8DA529FE-95EB-4600-B074-F6E030DC07D2}" type="presOf" srcId="{494C4092-1FD8-4F6C-A465-241F28F6CF26}" destId="{2C12F418-68EC-407D-A549-BB568852CB18}" srcOrd="1" destOrd="0" presId="urn:microsoft.com/office/officeart/2005/8/layout/bProcess3"/>
    <dgm:cxn modelId="{CFE3520F-F0A2-440F-B140-46B8CD41B4DB}" srcId="{19297342-0BDA-4911-AA27-A9B0DE1477E3}" destId="{CC6053C0-14BF-40F4-A70C-AFAB0542979C}" srcOrd="2" destOrd="0" parTransId="{9FE0336A-425E-4F6C-AD7E-756FA6A02B98}" sibTransId="{315CFAF7-ECDA-422D-9001-9D9A0E08B4E3}"/>
    <dgm:cxn modelId="{2FFC10E0-F550-4457-915B-F8A4330F23DC}" srcId="{19297342-0BDA-4911-AA27-A9B0DE1477E3}" destId="{44CABC8A-EDE7-4D51-9253-A4BF4DF07E15}" srcOrd="3" destOrd="0" parTransId="{C3DBBE81-A622-48D1-922B-62EA5C493F82}" sibTransId="{86B2EAC6-FBF4-4A59-8CA9-714A9CF789D7}"/>
    <dgm:cxn modelId="{AC973AA7-17F3-404B-8F10-EF43B40B5ECE}" type="presOf" srcId="{2681D282-CFDE-4FCD-876D-3C2F6865B64C}" destId="{F51F97A6-BF54-4498-929D-B7C7FE19ED04}" srcOrd="0" destOrd="0" presId="urn:microsoft.com/office/officeart/2005/8/layout/bProcess3"/>
    <dgm:cxn modelId="{DD283EC2-342B-4F64-B7A3-64DB6552A472}" type="presOf" srcId="{494C4092-1FD8-4F6C-A465-241F28F6CF26}" destId="{56A7092E-B74A-4401-AB1F-812A070170B3}" srcOrd="0" destOrd="0" presId="urn:microsoft.com/office/officeart/2005/8/layout/bProcess3"/>
    <dgm:cxn modelId="{9C59A825-AA0B-4035-8F9F-52785FC71699}" type="presOf" srcId="{86B2EAC6-FBF4-4A59-8CA9-714A9CF789D7}" destId="{BA6F4558-CB08-4FFE-91C7-131FE4AF8973}" srcOrd="0" destOrd="0" presId="urn:microsoft.com/office/officeart/2005/8/layout/bProcess3"/>
    <dgm:cxn modelId="{406309EA-6B19-4718-9ECA-BA1B44238CE1}" type="presOf" srcId="{D13731EC-2630-4936-81A5-A66F0D09884D}" destId="{1155C53E-AC5E-498F-9C2A-295B1CB549C2}" srcOrd="0" destOrd="0" presId="urn:microsoft.com/office/officeart/2005/8/layout/bProcess3"/>
    <dgm:cxn modelId="{D2B03B4D-213A-4315-908D-5BFC437B3741}" type="presOf" srcId="{315CFAF7-ECDA-422D-9001-9D9A0E08B4E3}" destId="{78B12791-04F9-4713-A98E-5BAD966CC224}" srcOrd="0" destOrd="0" presId="urn:microsoft.com/office/officeart/2005/8/layout/bProcess3"/>
    <dgm:cxn modelId="{39F3CED7-DA50-4B0E-9B3E-07680F5F16B3}" type="presOf" srcId="{2681D282-CFDE-4FCD-876D-3C2F6865B64C}" destId="{9B10E0DA-53F3-4FD3-8BC8-24D215FC025B}" srcOrd="1" destOrd="0" presId="urn:microsoft.com/office/officeart/2005/8/layout/bProcess3"/>
    <dgm:cxn modelId="{B2F8795F-37AB-4653-ADB0-BBE2E1BEDB3D}" type="presOf" srcId="{5B3C5BA2-C296-431B-A35C-7DB5168EFE44}" destId="{1EB5A4C0-4D89-492C-BDAC-9D132EFE1F5B}" srcOrd="0" destOrd="0" presId="urn:microsoft.com/office/officeart/2005/8/layout/bProcess3"/>
    <dgm:cxn modelId="{11E2C01B-FBBB-44E1-A1AE-C7F76C27CFAA}" srcId="{19297342-0BDA-4911-AA27-A9B0DE1477E3}" destId="{D13731EC-2630-4936-81A5-A66F0D09884D}" srcOrd="0" destOrd="0" parTransId="{A85EF01A-99B4-44D6-AD10-E4A95402379B}" sibTransId="{2681D282-CFDE-4FCD-876D-3C2F6865B64C}"/>
    <dgm:cxn modelId="{509775D5-EF71-4CD6-936F-0AB73A74D833}" srcId="{19297342-0BDA-4911-AA27-A9B0DE1477E3}" destId="{5B3C5BA2-C296-431B-A35C-7DB5168EFE44}" srcOrd="1" destOrd="0" parTransId="{11089F9A-ED6A-457D-88FD-767F8B335CDF}" sibTransId="{494C4092-1FD8-4F6C-A465-241F28F6CF26}"/>
    <dgm:cxn modelId="{4EA5A1BC-9DED-4076-8D1B-DDF13C147C50}" type="presOf" srcId="{44CABC8A-EDE7-4D51-9253-A4BF4DF07E15}" destId="{81E3FB13-69ED-4DD1-8E8C-DE0E57A66986}" srcOrd="0" destOrd="0" presId="urn:microsoft.com/office/officeart/2005/8/layout/bProcess3"/>
    <dgm:cxn modelId="{346A1AA2-D6D3-4A59-BEA1-BE7DED8D1022}" type="presOf" srcId="{315CFAF7-ECDA-422D-9001-9D9A0E08B4E3}" destId="{40105D11-7A71-4FF3-8D51-A078969682FA}" srcOrd="1" destOrd="0" presId="urn:microsoft.com/office/officeart/2005/8/layout/bProcess3"/>
    <dgm:cxn modelId="{137BF1B1-FC0E-434E-BC8D-5F6CEBF0C473}" type="presOf" srcId="{CC6053C0-14BF-40F4-A70C-AFAB0542979C}" destId="{D3FEFBDE-C465-4450-B87A-144CEB12A306}" srcOrd="0" destOrd="0" presId="urn:microsoft.com/office/officeart/2005/8/layout/bProcess3"/>
    <dgm:cxn modelId="{E5E36EC0-FA92-4330-83AB-C41E44571BCC}" type="presOf" srcId="{19297342-0BDA-4911-AA27-A9B0DE1477E3}" destId="{4D945DF5-73D0-467C-B227-31B7F452C55B}" srcOrd="0" destOrd="0" presId="urn:microsoft.com/office/officeart/2005/8/layout/bProcess3"/>
    <dgm:cxn modelId="{D51268A0-093D-4D34-87DF-919B7A7A0C5A}" srcId="{19297342-0BDA-4911-AA27-A9B0DE1477E3}" destId="{7CA2D27E-816F-42ED-88FF-B89388C99F16}" srcOrd="4" destOrd="0" parTransId="{BAB62FA8-341F-43F4-8F89-3116EC05C05A}" sibTransId="{763B7739-A684-4EBC-B238-1A1290A27985}"/>
    <dgm:cxn modelId="{020441D6-9E14-409A-BE09-6797BD2445E5}" type="presOf" srcId="{7CA2D27E-816F-42ED-88FF-B89388C99F16}" destId="{014D33C5-C845-4989-8120-76AFB3A07914}" srcOrd="0" destOrd="0" presId="urn:microsoft.com/office/officeart/2005/8/layout/bProcess3"/>
    <dgm:cxn modelId="{2C0F5E3A-BB3C-4D28-8372-7193248FCBD7}" type="presParOf" srcId="{4D945DF5-73D0-467C-B227-31B7F452C55B}" destId="{1155C53E-AC5E-498F-9C2A-295B1CB549C2}" srcOrd="0" destOrd="0" presId="urn:microsoft.com/office/officeart/2005/8/layout/bProcess3"/>
    <dgm:cxn modelId="{E805CBB6-8A81-415C-8CEC-BFF0786F4C2C}" type="presParOf" srcId="{4D945DF5-73D0-467C-B227-31B7F452C55B}" destId="{F51F97A6-BF54-4498-929D-B7C7FE19ED04}" srcOrd="1" destOrd="0" presId="urn:microsoft.com/office/officeart/2005/8/layout/bProcess3"/>
    <dgm:cxn modelId="{8769B685-89DB-4591-AC82-AE417140CA92}" type="presParOf" srcId="{F51F97A6-BF54-4498-929D-B7C7FE19ED04}" destId="{9B10E0DA-53F3-4FD3-8BC8-24D215FC025B}" srcOrd="0" destOrd="0" presId="urn:microsoft.com/office/officeart/2005/8/layout/bProcess3"/>
    <dgm:cxn modelId="{CCD67688-72D5-4928-92D3-D1E561A2904F}" type="presParOf" srcId="{4D945DF5-73D0-467C-B227-31B7F452C55B}" destId="{1EB5A4C0-4D89-492C-BDAC-9D132EFE1F5B}" srcOrd="2" destOrd="0" presId="urn:microsoft.com/office/officeart/2005/8/layout/bProcess3"/>
    <dgm:cxn modelId="{7EC73D9D-2047-4337-8020-DD271ED62342}" type="presParOf" srcId="{4D945DF5-73D0-467C-B227-31B7F452C55B}" destId="{56A7092E-B74A-4401-AB1F-812A070170B3}" srcOrd="3" destOrd="0" presId="urn:microsoft.com/office/officeart/2005/8/layout/bProcess3"/>
    <dgm:cxn modelId="{3C444B17-18C0-47A4-9DB1-BE792CFAF5A8}" type="presParOf" srcId="{56A7092E-B74A-4401-AB1F-812A070170B3}" destId="{2C12F418-68EC-407D-A549-BB568852CB18}" srcOrd="0" destOrd="0" presId="urn:microsoft.com/office/officeart/2005/8/layout/bProcess3"/>
    <dgm:cxn modelId="{A32F19EC-1D88-4A77-B4F4-54E82964A387}" type="presParOf" srcId="{4D945DF5-73D0-467C-B227-31B7F452C55B}" destId="{D3FEFBDE-C465-4450-B87A-144CEB12A306}" srcOrd="4" destOrd="0" presId="urn:microsoft.com/office/officeart/2005/8/layout/bProcess3"/>
    <dgm:cxn modelId="{9484BAB4-929E-413A-AFBD-829D0B1DC8F0}" type="presParOf" srcId="{4D945DF5-73D0-467C-B227-31B7F452C55B}" destId="{78B12791-04F9-4713-A98E-5BAD966CC224}" srcOrd="5" destOrd="0" presId="urn:microsoft.com/office/officeart/2005/8/layout/bProcess3"/>
    <dgm:cxn modelId="{83882126-BAB5-445C-B504-BDAF161DF5E0}" type="presParOf" srcId="{78B12791-04F9-4713-A98E-5BAD966CC224}" destId="{40105D11-7A71-4FF3-8D51-A078969682FA}" srcOrd="0" destOrd="0" presId="urn:microsoft.com/office/officeart/2005/8/layout/bProcess3"/>
    <dgm:cxn modelId="{51AC0415-03AC-4D4E-8AF0-158E97DFCE78}" type="presParOf" srcId="{4D945DF5-73D0-467C-B227-31B7F452C55B}" destId="{81E3FB13-69ED-4DD1-8E8C-DE0E57A66986}" srcOrd="6" destOrd="0" presId="urn:microsoft.com/office/officeart/2005/8/layout/bProcess3"/>
    <dgm:cxn modelId="{172E1D6D-EF49-4E0E-A506-2772F08FEF42}" type="presParOf" srcId="{4D945DF5-73D0-467C-B227-31B7F452C55B}" destId="{BA6F4558-CB08-4FFE-91C7-131FE4AF8973}" srcOrd="7" destOrd="0" presId="urn:microsoft.com/office/officeart/2005/8/layout/bProcess3"/>
    <dgm:cxn modelId="{1F18FFDB-A9D0-4C25-B17E-8914607FB0EE}" type="presParOf" srcId="{BA6F4558-CB08-4FFE-91C7-131FE4AF8973}" destId="{A40A0F9E-576B-4B19-A08C-B1B7ED21988F}" srcOrd="0" destOrd="0" presId="urn:microsoft.com/office/officeart/2005/8/layout/bProcess3"/>
    <dgm:cxn modelId="{90978753-504F-4A28-9DB2-89E45F290801}" type="presParOf" srcId="{4D945DF5-73D0-467C-B227-31B7F452C55B}" destId="{014D33C5-C845-4989-8120-76AFB3A07914}"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BF2C5E8-5F90-405B-ABE3-E0CAEA85DB1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0CF924E-F934-4891-81C1-B94214F0251A}">
      <dgm:prSet phldrT="[Text]"/>
      <dgm:spPr/>
      <dgm:t>
        <a:bodyPr/>
        <a:lstStyle/>
        <a:p>
          <a:r>
            <a:rPr lang="en-US" dirty="0">
              <a:latin typeface="Franklin Gothic Medium Cond" panose="020B0606030402020204" pitchFamily="34" charset="0"/>
            </a:rPr>
            <a:t>Base Rate</a:t>
          </a:r>
        </a:p>
      </dgm:t>
    </dgm:pt>
    <dgm:pt modelId="{B2E6D0E1-7CB2-4BD1-9D8C-C9B56AB12EA3}" type="parTrans" cxnId="{6995A970-BF8C-4529-9D63-022ABAFCE91D}">
      <dgm:prSet/>
      <dgm:spPr/>
      <dgm:t>
        <a:bodyPr/>
        <a:lstStyle/>
        <a:p>
          <a:endParaRPr lang="en-US"/>
        </a:p>
      </dgm:t>
    </dgm:pt>
    <dgm:pt modelId="{E4A7C556-47D6-466D-A7C6-3A0AA77DD01D}" type="sibTrans" cxnId="{6995A970-BF8C-4529-9D63-022ABAFCE91D}">
      <dgm:prSet/>
      <dgm:spPr/>
      <dgm:t>
        <a:bodyPr/>
        <a:lstStyle/>
        <a:p>
          <a:endParaRPr lang="en-US"/>
        </a:p>
      </dgm:t>
    </dgm:pt>
    <dgm:pt modelId="{DE43339C-B6EA-407B-89EE-B3BA9D447710}">
      <dgm:prSet phldrT="[Text]"/>
      <dgm:spPr/>
      <dgm:t>
        <a:bodyPr/>
        <a:lstStyle/>
        <a:p>
          <a:r>
            <a:rPr lang="en-US" dirty="0">
              <a:latin typeface="Franklin Gothic Medium Cond" panose="020B0606030402020204" pitchFamily="34" charset="0"/>
            </a:rPr>
            <a:t>CRR Cost</a:t>
          </a:r>
        </a:p>
      </dgm:t>
    </dgm:pt>
    <dgm:pt modelId="{75952328-D445-41BB-AF00-BEB60FF8E750}" type="parTrans" cxnId="{823F98E2-8694-4DCC-AFF3-E2A79EAA67C2}">
      <dgm:prSet/>
      <dgm:spPr/>
      <dgm:t>
        <a:bodyPr/>
        <a:lstStyle/>
        <a:p>
          <a:endParaRPr lang="en-US"/>
        </a:p>
      </dgm:t>
    </dgm:pt>
    <dgm:pt modelId="{60EDE6F4-826B-44F7-B6B5-3AB7B95689F0}" type="sibTrans" cxnId="{823F98E2-8694-4DCC-AFF3-E2A79EAA67C2}">
      <dgm:prSet/>
      <dgm:spPr/>
      <dgm:t>
        <a:bodyPr/>
        <a:lstStyle/>
        <a:p>
          <a:endParaRPr lang="en-US"/>
        </a:p>
      </dgm:t>
    </dgm:pt>
    <dgm:pt modelId="{4265A3E3-ADE6-471A-A8B8-D98A669D0335}">
      <dgm:prSet phldrT="[Text]"/>
      <dgm:spPr/>
      <dgm:t>
        <a:bodyPr/>
        <a:lstStyle/>
        <a:p>
          <a:r>
            <a:rPr lang="en-US" dirty="0">
              <a:latin typeface="Franklin Gothic Medium Cond" panose="020B0606030402020204" pitchFamily="34" charset="0"/>
            </a:rPr>
            <a:t>Operating Cost</a:t>
          </a:r>
        </a:p>
      </dgm:t>
    </dgm:pt>
    <dgm:pt modelId="{9A94A983-CF82-4EED-A038-DC4D3F44EF21}" type="parTrans" cxnId="{6185D763-8FCF-46F7-82C8-496C3A14D349}">
      <dgm:prSet/>
      <dgm:spPr/>
      <dgm:t>
        <a:bodyPr/>
        <a:lstStyle/>
        <a:p>
          <a:endParaRPr lang="en-US"/>
        </a:p>
      </dgm:t>
    </dgm:pt>
    <dgm:pt modelId="{73CB732A-6D31-4F4C-8E86-55A15CAA591C}" type="sibTrans" cxnId="{6185D763-8FCF-46F7-82C8-496C3A14D349}">
      <dgm:prSet/>
      <dgm:spPr/>
      <dgm:t>
        <a:bodyPr/>
        <a:lstStyle/>
        <a:p>
          <a:endParaRPr lang="en-US"/>
        </a:p>
      </dgm:t>
    </dgm:pt>
    <dgm:pt modelId="{98787BDE-92D0-4AEF-8A65-069181E1E8DD}">
      <dgm:prSet phldrT="[Text]"/>
      <dgm:spPr/>
      <dgm:t>
        <a:bodyPr/>
        <a:lstStyle/>
        <a:p>
          <a:r>
            <a:rPr lang="en-US" dirty="0">
              <a:latin typeface="Franklin Gothic Medium Cond" panose="020B0606030402020204" pitchFamily="34" charset="0"/>
            </a:rPr>
            <a:t>MCLR</a:t>
          </a:r>
        </a:p>
      </dgm:t>
    </dgm:pt>
    <dgm:pt modelId="{4772860B-B0DD-4508-9B4F-C667159C7EEE}" type="parTrans" cxnId="{20ABB8D8-CA01-4CCD-9149-9440F18F2C79}">
      <dgm:prSet/>
      <dgm:spPr/>
      <dgm:t>
        <a:bodyPr/>
        <a:lstStyle/>
        <a:p>
          <a:endParaRPr lang="en-US"/>
        </a:p>
      </dgm:t>
    </dgm:pt>
    <dgm:pt modelId="{0339525E-3E9C-4861-BCDE-ACCD7C73F574}" type="sibTrans" cxnId="{20ABB8D8-CA01-4CCD-9149-9440F18F2C79}">
      <dgm:prSet/>
      <dgm:spPr/>
      <dgm:t>
        <a:bodyPr/>
        <a:lstStyle/>
        <a:p>
          <a:endParaRPr lang="en-US"/>
        </a:p>
      </dgm:t>
    </dgm:pt>
    <dgm:pt modelId="{FE46C711-7FB2-429D-AFC4-A11EC7C65EE6}">
      <dgm:prSet phldrT="[Text]"/>
      <dgm:spPr/>
      <dgm:t>
        <a:bodyPr/>
        <a:lstStyle/>
        <a:p>
          <a:r>
            <a:rPr lang="en-US" dirty="0">
              <a:latin typeface="Franklin Gothic Medium Cond" panose="020B0606030402020204" pitchFamily="34" charset="0"/>
            </a:rPr>
            <a:t>Min. rate of return</a:t>
          </a:r>
        </a:p>
      </dgm:t>
    </dgm:pt>
    <dgm:pt modelId="{663FB614-C36A-4EDC-AFA1-891DD3A29581}" type="parTrans" cxnId="{5D71456A-04D8-493A-A9CF-60E72E75BA8A}">
      <dgm:prSet/>
      <dgm:spPr/>
      <dgm:t>
        <a:bodyPr/>
        <a:lstStyle/>
        <a:p>
          <a:endParaRPr lang="en-US"/>
        </a:p>
      </dgm:t>
    </dgm:pt>
    <dgm:pt modelId="{4F104C54-CE56-4CE9-AA19-9A98FC737CBA}" type="sibTrans" cxnId="{5D71456A-04D8-493A-A9CF-60E72E75BA8A}">
      <dgm:prSet/>
      <dgm:spPr/>
      <dgm:t>
        <a:bodyPr/>
        <a:lstStyle/>
        <a:p>
          <a:endParaRPr lang="en-US"/>
        </a:p>
      </dgm:t>
    </dgm:pt>
    <dgm:pt modelId="{A8F7B4C5-0D0A-4DF7-B95E-52ADB09ACD95}">
      <dgm:prSet phldrT="[Text]"/>
      <dgm:spPr/>
      <dgm:t>
        <a:bodyPr/>
        <a:lstStyle/>
        <a:p>
          <a:r>
            <a:rPr lang="en-US" dirty="0">
              <a:latin typeface="Franklin Gothic Medium Cond" panose="020B0606030402020204" pitchFamily="34" charset="0"/>
            </a:rPr>
            <a:t>Deposit Interest (Cost of Funds)</a:t>
          </a:r>
        </a:p>
      </dgm:t>
    </dgm:pt>
    <dgm:pt modelId="{1B2A0F97-BA64-4AFD-A61D-E5088170C847}" type="parTrans" cxnId="{5B1AE4BB-D4D5-41C8-B292-5BF277007F8F}">
      <dgm:prSet/>
      <dgm:spPr/>
      <dgm:t>
        <a:bodyPr/>
        <a:lstStyle/>
        <a:p>
          <a:endParaRPr lang="en-US"/>
        </a:p>
      </dgm:t>
    </dgm:pt>
    <dgm:pt modelId="{CF1C7B9A-132A-45A7-A3FC-7127FBD2CBC0}" type="sibTrans" cxnId="{5B1AE4BB-D4D5-41C8-B292-5BF277007F8F}">
      <dgm:prSet/>
      <dgm:spPr/>
      <dgm:t>
        <a:bodyPr/>
        <a:lstStyle/>
        <a:p>
          <a:endParaRPr lang="en-US"/>
        </a:p>
      </dgm:t>
    </dgm:pt>
    <dgm:pt modelId="{7F29AE0C-28F1-4FB3-8471-656105D407CC}" type="pres">
      <dgm:prSet presAssocID="{5BF2C5E8-5F90-405B-ABE3-E0CAEA85DB16}" presName="Name0" presStyleCnt="0">
        <dgm:presLayoutVars>
          <dgm:dir/>
          <dgm:animLvl val="lvl"/>
          <dgm:resizeHandles val="exact"/>
        </dgm:presLayoutVars>
      </dgm:prSet>
      <dgm:spPr/>
      <dgm:t>
        <a:bodyPr/>
        <a:lstStyle/>
        <a:p>
          <a:endParaRPr lang="en-US"/>
        </a:p>
      </dgm:t>
    </dgm:pt>
    <dgm:pt modelId="{EE51ADDD-F3F2-4A4B-A6BA-332F7F5BBD54}" type="pres">
      <dgm:prSet presAssocID="{C0CF924E-F934-4891-81C1-B94214F0251A}" presName="composite" presStyleCnt="0"/>
      <dgm:spPr/>
    </dgm:pt>
    <dgm:pt modelId="{FB04CF91-2FA5-4730-89C3-87F992D72E9A}" type="pres">
      <dgm:prSet presAssocID="{C0CF924E-F934-4891-81C1-B94214F0251A}" presName="parTx" presStyleLbl="alignNode1" presStyleIdx="0" presStyleCnt="2">
        <dgm:presLayoutVars>
          <dgm:chMax val="0"/>
          <dgm:chPref val="0"/>
          <dgm:bulletEnabled val="1"/>
        </dgm:presLayoutVars>
      </dgm:prSet>
      <dgm:spPr/>
      <dgm:t>
        <a:bodyPr/>
        <a:lstStyle/>
        <a:p>
          <a:endParaRPr lang="en-US"/>
        </a:p>
      </dgm:t>
    </dgm:pt>
    <dgm:pt modelId="{7686F493-BA65-465E-83D1-A59412679E7D}" type="pres">
      <dgm:prSet presAssocID="{C0CF924E-F934-4891-81C1-B94214F0251A}" presName="desTx" presStyleLbl="alignAccFollowNode1" presStyleIdx="0" presStyleCnt="2">
        <dgm:presLayoutVars>
          <dgm:bulletEnabled val="1"/>
        </dgm:presLayoutVars>
      </dgm:prSet>
      <dgm:spPr/>
      <dgm:t>
        <a:bodyPr/>
        <a:lstStyle/>
        <a:p>
          <a:endParaRPr lang="en-US"/>
        </a:p>
      </dgm:t>
    </dgm:pt>
    <dgm:pt modelId="{A495607D-5C41-4131-925A-A591CBEC5226}" type="pres">
      <dgm:prSet presAssocID="{E4A7C556-47D6-466D-A7C6-3A0AA77DD01D}" presName="space" presStyleCnt="0"/>
      <dgm:spPr/>
    </dgm:pt>
    <dgm:pt modelId="{FD7C7E94-74BE-4AA2-9BEB-85710A66E039}" type="pres">
      <dgm:prSet presAssocID="{98787BDE-92D0-4AEF-8A65-069181E1E8DD}" presName="composite" presStyleCnt="0"/>
      <dgm:spPr/>
    </dgm:pt>
    <dgm:pt modelId="{3F0E4D69-B010-4565-94DD-77AA77D1EEFC}" type="pres">
      <dgm:prSet presAssocID="{98787BDE-92D0-4AEF-8A65-069181E1E8DD}" presName="parTx" presStyleLbl="alignNode1" presStyleIdx="1" presStyleCnt="2">
        <dgm:presLayoutVars>
          <dgm:chMax val="0"/>
          <dgm:chPref val="0"/>
          <dgm:bulletEnabled val="1"/>
        </dgm:presLayoutVars>
      </dgm:prSet>
      <dgm:spPr/>
      <dgm:t>
        <a:bodyPr/>
        <a:lstStyle/>
        <a:p>
          <a:endParaRPr lang="en-US"/>
        </a:p>
      </dgm:t>
    </dgm:pt>
    <dgm:pt modelId="{DDFBB41C-2803-4591-BE7A-36A0B19A9987}" type="pres">
      <dgm:prSet presAssocID="{98787BDE-92D0-4AEF-8A65-069181E1E8DD}" presName="desTx" presStyleLbl="alignAccFollowNode1" presStyleIdx="1" presStyleCnt="2">
        <dgm:presLayoutVars>
          <dgm:bulletEnabled val="1"/>
        </dgm:presLayoutVars>
      </dgm:prSet>
      <dgm:spPr/>
    </dgm:pt>
  </dgm:ptLst>
  <dgm:cxnLst>
    <dgm:cxn modelId="{4B6CF7C8-3240-415C-B725-E101E240E633}" type="presOf" srcId="{A8F7B4C5-0D0A-4DF7-B95E-52ADB09ACD95}" destId="{7686F493-BA65-465E-83D1-A59412679E7D}" srcOrd="0" destOrd="0" presId="urn:microsoft.com/office/officeart/2005/8/layout/hList1"/>
    <dgm:cxn modelId="{20ABB8D8-CA01-4CCD-9149-9440F18F2C79}" srcId="{5BF2C5E8-5F90-405B-ABE3-E0CAEA85DB16}" destId="{98787BDE-92D0-4AEF-8A65-069181E1E8DD}" srcOrd="1" destOrd="0" parTransId="{4772860B-B0DD-4508-9B4F-C667159C7EEE}" sibTransId="{0339525E-3E9C-4861-BCDE-ACCD7C73F574}"/>
    <dgm:cxn modelId="{6C55213F-4C14-4F98-944D-CAEE83A4EA9A}" type="presOf" srcId="{DE43339C-B6EA-407B-89EE-B3BA9D447710}" destId="{7686F493-BA65-465E-83D1-A59412679E7D}" srcOrd="0" destOrd="1" presId="urn:microsoft.com/office/officeart/2005/8/layout/hList1"/>
    <dgm:cxn modelId="{B16E0DDC-2389-48D1-A33E-F0B889657570}" type="presOf" srcId="{5BF2C5E8-5F90-405B-ABE3-E0CAEA85DB16}" destId="{7F29AE0C-28F1-4FB3-8471-656105D407CC}" srcOrd="0" destOrd="0" presId="urn:microsoft.com/office/officeart/2005/8/layout/hList1"/>
    <dgm:cxn modelId="{2BF4C494-F87E-4E3D-A88F-108B2646123E}" type="presOf" srcId="{4265A3E3-ADE6-471A-A8B8-D98A669D0335}" destId="{7686F493-BA65-465E-83D1-A59412679E7D}" srcOrd="0" destOrd="2" presId="urn:microsoft.com/office/officeart/2005/8/layout/hList1"/>
    <dgm:cxn modelId="{E5C7B48D-92F2-4E27-8991-894322B66D0F}" type="presOf" srcId="{C0CF924E-F934-4891-81C1-B94214F0251A}" destId="{FB04CF91-2FA5-4730-89C3-87F992D72E9A}" srcOrd="0" destOrd="0" presId="urn:microsoft.com/office/officeart/2005/8/layout/hList1"/>
    <dgm:cxn modelId="{5B1AE4BB-D4D5-41C8-B292-5BF277007F8F}" srcId="{C0CF924E-F934-4891-81C1-B94214F0251A}" destId="{A8F7B4C5-0D0A-4DF7-B95E-52ADB09ACD95}" srcOrd="0" destOrd="0" parTransId="{1B2A0F97-BA64-4AFD-A61D-E5088170C847}" sibTransId="{CF1C7B9A-132A-45A7-A3FC-7127FBD2CBC0}"/>
    <dgm:cxn modelId="{5D71456A-04D8-493A-A9CF-60E72E75BA8A}" srcId="{C0CF924E-F934-4891-81C1-B94214F0251A}" destId="{FE46C711-7FB2-429D-AFC4-A11EC7C65EE6}" srcOrd="3" destOrd="0" parTransId="{663FB614-C36A-4EDC-AFA1-891DD3A29581}" sibTransId="{4F104C54-CE56-4CE9-AA19-9A98FC737CBA}"/>
    <dgm:cxn modelId="{823F98E2-8694-4DCC-AFF3-E2A79EAA67C2}" srcId="{C0CF924E-F934-4891-81C1-B94214F0251A}" destId="{DE43339C-B6EA-407B-89EE-B3BA9D447710}" srcOrd="1" destOrd="0" parTransId="{75952328-D445-41BB-AF00-BEB60FF8E750}" sibTransId="{60EDE6F4-826B-44F7-B6B5-3AB7B95689F0}"/>
    <dgm:cxn modelId="{6995A970-BF8C-4529-9D63-022ABAFCE91D}" srcId="{5BF2C5E8-5F90-405B-ABE3-E0CAEA85DB16}" destId="{C0CF924E-F934-4891-81C1-B94214F0251A}" srcOrd="0" destOrd="0" parTransId="{B2E6D0E1-7CB2-4BD1-9D8C-C9B56AB12EA3}" sibTransId="{E4A7C556-47D6-466D-A7C6-3A0AA77DD01D}"/>
    <dgm:cxn modelId="{1333155B-931D-4D30-853D-BC69588D02D1}" type="presOf" srcId="{98787BDE-92D0-4AEF-8A65-069181E1E8DD}" destId="{3F0E4D69-B010-4565-94DD-77AA77D1EEFC}" srcOrd="0" destOrd="0" presId="urn:microsoft.com/office/officeart/2005/8/layout/hList1"/>
    <dgm:cxn modelId="{9BD8279A-D9D4-4D38-A217-0C34264C17A8}" type="presOf" srcId="{FE46C711-7FB2-429D-AFC4-A11EC7C65EE6}" destId="{7686F493-BA65-465E-83D1-A59412679E7D}" srcOrd="0" destOrd="3" presId="urn:microsoft.com/office/officeart/2005/8/layout/hList1"/>
    <dgm:cxn modelId="{6185D763-8FCF-46F7-82C8-496C3A14D349}" srcId="{C0CF924E-F934-4891-81C1-B94214F0251A}" destId="{4265A3E3-ADE6-471A-A8B8-D98A669D0335}" srcOrd="2" destOrd="0" parTransId="{9A94A983-CF82-4EED-A038-DC4D3F44EF21}" sibTransId="{73CB732A-6D31-4F4C-8E86-55A15CAA591C}"/>
    <dgm:cxn modelId="{7BF9E28C-6967-4AAD-A0DF-9869DCE3798C}" type="presParOf" srcId="{7F29AE0C-28F1-4FB3-8471-656105D407CC}" destId="{EE51ADDD-F3F2-4A4B-A6BA-332F7F5BBD54}" srcOrd="0" destOrd="0" presId="urn:microsoft.com/office/officeart/2005/8/layout/hList1"/>
    <dgm:cxn modelId="{B1884399-68C0-4EE3-B6C9-51686564B7BB}" type="presParOf" srcId="{EE51ADDD-F3F2-4A4B-A6BA-332F7F5BBD54}" destId="{FB04CF91-2FA5-4730-89C3-87F992D72E9A}" srcOrd="0" destOrd="0" presId="urn:microsoft.com/office/officeart/2005/8/layout/hList1"/>
    <dgm:cxn modelId="{D695C5F4-F6A4-4724-9E80-E01E8F9D3357}" type="presParOf" srcId="{EE51ADDD-F3F2-4A4B-A6BA-332F7F5BBD54}" destId="{7686F493-BA65-465E-83D1-A59412679E7D}" srcOrd="1" destOrd="0" presId="urn:microsoft.com/office/officeart/2005/8/layout/hList1"/>
    <dgm:cxn modelId="{C49AE422-0B0F-4D43-ABFB-AAEF7D4CFCF6}" type="presParOf" srcId="{7F29AE0C-28F1-4FB3-8471-656105D407CC}" destId="{A495607D-5C41-4131-925A-A591CBEC5226}" srcOrd="1" destOrd="0" presId="urn:microsoft.com/office/officeart/2005/8/layout/hList1"/>
    <dgm:cxn modelId="{845F4A6C-6578-4ACD-96AD-FDDC9F165743}" type="presParOf" srcId="{7F29AE0C-28F1-4FB3-8471-656105D407CC}" destId="{FD7C7E94-74BE-4AA2-9BEB-85710A66E039}" srcOrd="2" destOrd="0" presId="urn:microsoft.com/office/officeart/2005/8/layout/hList1"/>
    <dgm:cxn modelId="{FE248C77-859F-494F-A863-DD86A7176732}" type="presParOf" srcId="{FD7C7E94-74BE-4AA2-9BEB-85710A66E039}" destId="{3F0E4D69-B010-4565-94DD-77AA77D1EEFC}" srcOrd="0" destOrd="0" presId="urn:microsoft.com/office/officeart/2005/8/layout/hList1"/>
    <dgm:cxn modelId="{C295456B-5F96-40DF-9F0A-6647684D9B5A}" type="presParOf" srcId="{FD7C7E94-74BE-4AA2-9BEB-85710A66E039}" destId="{DDFBB41C-2803-4591-BE7A-36A0B19A998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BF2C5E8-5F90-405B-ABE3-E0CAEA85DB1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0CF924E-F934-4891-81C1-B94214F0251A}">
      <dgm:prSet phldrT="[Text]"/>
      <dgm:spPr/>
      <dgm:t>
        <a:bodyPr/>
        <a:lstStyle/>
        <a:p>
          <a:r>
            <a:rPr lang="en-US" dirty="0">
              <a:latin typeface="Franklin Gothic Medium Cond" panose="020B0606030402020204" pitchFamily="34" charset="0"/>
            </a:rPr>
            <a:t>Base Rate</a:t>
          </a:r>
        </a:p>
      </dgm:t>
    </dgm:pt>
    <dgm:pt modelId="{B2E6D0E1-7CB2-4BD1-9D8C-C9B56AB12EA3}" type="parTrans" cxnId="{6995A970-BF8C-4529-9D63-022ABAFCE91D}">
      <dgm:prSet/>
      <dgm:spPr/>
      <dgm:t>
        <a:bodyPr/>
        <a:lstStyle/>
        <a:p>
          <a:endParaRPr lang="en-US"/>
        </a:p>
      </dgm:t>
    </dgm:pt>
    <dgm:pt modelId="{E4A7C556-47D6-466D-A7C6-3A0AA77DD01D}" type="sibTrans" cxnId="{6995A970-BF8C-4529-9D63-022ABAFCE91D}">
      <dgm:prSet/>
      <dgm:spPr/>
      <dgm:t>
        <a:bodyPr/>
        <a:lstStyle/>
        <a:p>
          <a:endParaRPr lang="en-US"/>
        </a:p>
      </dgm:t>
    </dgm:pt>
    <dgm:pt modelId="{DE43339C-B6EA-407B-89EE-B3BA9D447710}">
      <dgm:prSet phldrT="[Text]"/>
      <dgm:spPr/>
      <dgm:t>
        <a:bodyPr/>
        <a:lstStyle/>
        <a:p>
          <a:r>
            <a:rPr lang="en-US" dirty="0">
              <a:latin typeface="Franklin Gothic Medium Cond" panose="020B0606030402020204" pitchFamily="34" charset="0"/>
            </a:rPr>
            <a:t>CRR Cost</a:t>
          </a:r>
        </a:p>
      </dgm:t>
    </dgm:pt>
    <dgm:pt modelId="{75952328-D445-41BB-AF00-BEB60FF8E750}" type="parTrans" cxnId="{823F98E2-8694-4DCC-AFF3-E2A79EAA67C2}">
      <dgm:prSet/>
      <dgm:spPr/>
      <dgm:t>
        <a:bodyPr/>
        <a:lstStyle/>
        <a:p>
          <a:endParaRPr lang="en-US"/>
        </a:p>
      </dgm:t>
    </dgm:pt>
    <dgm:pt modelId="{60EDE6F4-826B-44F7-B6B5-3AB7B95689F0}" type="sibTrans" cxnId="{823F98E2-8694-4DCC-AFF3-E2A79EAA67C2}">
      <dgm:prSet/>
      <dgm:spPr/>
      <dgm:t>
        <a:bodyPr/>
        <a:lstStyle/>
        <a:p>
          <a:endParaRPr lang="en-US"/>
        </a:p>
      </dgm:t>
    </dgm:pt>
    <dgm:pt modelId="{4265A3E3-ADE6-471A-A8B8-D98A669D0335}">
      <dgm:prSet phldrT="[Text]"/>
      <dgm:spPr/>
      <dgm:t>
        <a:bodyPr/>
        <a:lstStyle/>
        <a:p>
          <a:r>
            <a:rPr lang="en-US" dirty="0">
              <a:latin typeface="Franklin Gothic Medium Cond" panose="020B0606030402020204" pitchFamily="34" charset="0"/>
            </a:rPr>
            <a:t>Operating Cost</a:t>
          </a:r>
        </a:p>
      </dgm:t>
    </dgm:pt>
    <dgm:pt modelId="{9A94A983-CF82-4EED-A038-DC4D3F44EF21}" type="parTrans" cxnId="{6185D763-8FCF-46F7-82C8-496C3A14D349}">
      <dgm:prSet/>
      <dgm:spPr/>
      <dgm:t>
        <a:bodyPr/>
        <a:lstStyle/>
        <a:p>
          <a:endParaRPr lang="en-US"/>
        </a:p>
      </dgm:t>
    </dgm:pt>
    <dgm:pt modelId="{73CB732A-6D31-4F4C-8E86-55A15CAA591C}" type="sibTrans" cxnId="{6185D763-8FCF-46F7-82C8-496C3A14D349}">
      <dgm:prSet/>
      <dgm:spPr/>
      <dgm:t>
        <a:bodyPr/>
        <a:lstStyle/>
        <a:p>
          <a:endParaRPr lang="en-US"/>
        </a:p>
      </dgm:t>
    </dgm:pt>
    <dgm:pt modelId="{98787BDE-92D0-4AEF-8A65-069181E1E8DD}">
      <dgm:prSet phldrT="[Text]"/>
      <dgm:spPr/>
      <dgm:t>
        <a:bodyPr/>
        <a:lstStyle/>
        <a:p>
          <a:r>
            <a:rPr lang="en-US" dirty="0">
              <a:latin typeface="Franklin Gothic Medium Cond" panose="020B0606030402020204" pitchFamily="34" charset="0"/>
            </a:rPr>
            <a:t>MCLR</a:t>
          </a:r>
        </a:p>
      </dgm:t>
    </dgm:pt>
    <dgm:pt modelId="{4772860B-B0DD-4508-9B4F-C667159C7EEE}" type="parTrans" cxnId="{20ABB8D8-CA01-4CCD-9149-9440F18F2C79}">
      <dgm:prSet/>
      <dgm:spPr/>
      <dgm:t>
        <a:bodyPr/>
        <a:lstStyle/>
        <a:p>
          <a:endParaRPr lang="en-US"/>
        </a:p>
      </dgm:t>
    </dgm:pt>
    <dgm:pt modelId="{0339525E-3E9C-4861-BCDE-ACCD7C73F574}" type="sibTrans" cxnId="{20ABB8D8-CA01-4CCD-9149-9440F18F2C79}">
      <dgm:prSet/>
      <dgm:spPr/>
      <dgm:t>
        <a:bodyPr/>
        <a:lstStyle/>
        <a:p>
          <a:endParaRPr lang="en-US"/>
        </a:p>
      </dgm:t>
    </dgm:pt>
    <dgm:pt modelId="{15C6452B-C36B-4324-9F07-679100E139F9}">
      <dgm:prSet phldrT="[Text]"/>
      <dgm:spPr/>
      <dgm:t>
        <a:bodyPr/>
        <a:lstStyle/>
        <a:p>
          <a:r>
            <a:rPr lang="en-US" dirty="0">
              <a:latin typeface="Franklin Gothic Medium Cond" panose="020B0606030402020204" pitchFamily="34" charset="0"/>
            </a:rPr>
            <a:t>CRR Cost (Negative Carry)</a:t>
          </a:r>
        </a:p>
      </dgm:t>
    </dgm:pt>
    <dgm:pt modelId="{BAAE128E-0CBB-44A8-B5C5-C04562B45140}" type="parTrans" cxnId="{37C78492-5CCF-4B6D-BB42-4BB0F479A5B7}">
      <dgm:prSet/>
      <dgm:spPr/>
      <dgm:t>
        <a:bodyPr/>
        <a:lstStyle/>
        <a:p>
          <a:endParaRPr lang="en-US"/>
        </a:p>
      </dgm:t>
    </dgm:pt>
    <dgm:pt modelId="{F5B844F5-47AF-4E44-BCF5-F01AF70497E5}" type="sibTrans" cxnId="{37C78492-5CCF-4B6D-BB42-4BB0F479A5B7}">
      <dgm:prSet/>
      <dgm:spPr/>
      <dgm:t>
        <a:bodyPr/>
        <a:lstStyle/>
        <a:p>
          <a:endParaRPr lang="en-US"/>
        </a:p>
      </dgm:t>
    </dgm:pt>
    <dgm:pt modelId="{433B1DFF-79FB-4C1D-B95E-6ABD6B10FBB2}">
      <dgm:prSet phldrT="[Text]"/>
      <dgm:spPr/>
      <dgm:t>
        <a:bodyPr/>
        <a:lstStyle/>
        <a:p>
          <a:r>
            <a:rPr lang="en-US" dirty="0">
              <a:latin typeface="Franklin Gothic Medium Cond" panose="020B0606030402020204" pitchFamily="34" charset="0"/>
            </a:rPr>
            <a:t>Operating Cost</a:t>
          </a:r>
        </a:p>
      </dgm:t>
    </dgm:pt>
    <dgm:pt modelId="{51FF1B28-0A6D-4D48-B374-272937F87E27}" type="parTrans" cxnId="{993EF178-42F3-4E0A-98C9-FD5970AEE65F}">
      <dgm:prSet/>
      <dgm:spPr/>
      <dgm:t>
        <a:bodyPr/>
        <a:lstStyle/>
        <a:p>
          <a:endParaRPr lang="en-US"/>
        </a:p>
      </dgm:t>
    </dgm:pt>
    <dgm:pt modelId="{15FE8D15-F7F8-422D-92DE-E18B86A180FA}" type="sibTrans" cxnId="{993EF178-42F3-4E0A-98C9-FD5970AEE65F}">
      <dgm:prSet/>
      <dgm:spPr/>
      <dgm:t>
        <a:bodyPr/>
        <a:lstStyle/>
        <a:p>
          <a:endParaRPr lang="en-US"/>
        </a:p>
      </dgm:t>
    </dgm:pt>
    <dgm:pt modelId="{FE46C711-7FB2-429D-AFC4-A11EC7C65EE6}">
      <dgm:prSet phldrT="[Text]"/>
      <dgm:spPr/>
      <dgm:t>
        <a:bodyPr/>
        <a:lstStyle/>
        <a:p>
          <a:r>
            <a:rPr lang="en-US" dirty="0">
              <a:latin typeface="Franklin Gothic Medium Cond" panose="020B0606030402020204" pitchFamily="34" charset="0"/>
            </a:rPr>
            <a:t>Min. rate of return</a:t>
          </a:r>
        </a:p>
      </dgm:t>
    </dgm:pt>
    <dgm:pt modelId="{663FB614-C36A-4EDC-AFA1-891DD3A29581}" type="parTrans" cxnId="{5D71456A-04D8-493A-A9CF-60E72E75BA8A}">
      <dgm:prSet/>
      <dgm:spPr/>
      <dgm:t>
        <a:bodyPr/>
        <a:lstStyle/>
        <a:p>
          <a:endParaRPr lang="en-US"/>
        </a:p>
      </dgm:t>
    </dgm:pt>
    <dgm:pt modelId="{4F104C54-CE56-4CE9-AA19-9A98FC737CBA}" type="sibTrans" cxnId="{5D71456A-04D8-493A-A9CF-60E72E75BA8A}">
      <dgm:prSet/>
      <dgm:spPr/>
      <dgm:t>
        <a:bodyPr/>
        <a:lstStyle/>
        <a:p>
          <a:endParaRPr lang="en-US"/>
        </a:p>
      </dgm:t>
    </dgm:pt>
    <dgm:pt modelId="{177BB693-24AB-4BB8-A546-ADE60B883C85}">
      <dgm:prSet phldrT="[Text]"/>
      <dgm:spPr/>
      <dgm:t>
        <a:bodyPr/>
        <a:lstStyle/>
        <a:p>
          <a:r>
            <a:rPr lang="en-US" dirty="0">
              <a:latin typeface="Franklin Gothic Medium Cond" panose="020B0606030402020204" pitchFamily="34" charset="0"/>
            </a:rPr>
            <a:t>Marginal cost of funds:</a:t>
          </a:r>
        </a:p>
      </dgm:t>
    </dgm:pt>
    <dgm:pt modelId="{D19F931C-BCD2-44E8-80FB-003CC16E69D2}" type="parTrans" cxnId="{F455BAF2-FE00-4529-91B9-BCA390FAF1D4}">
      <dgm:prSet/>
      <dgm:spPr/>
      <dgm:t>
        <a:bodyPr/>
        <a:lstStyle/>
        <a:p>
          <a:endParaRPr lang="en-US"/>
        </a:p>
      </dgm:t>
    </dgm:pt>
    <dgm:pt modelId="{D48FFD76-8D9A-4548-A7FE-9436AEB739D3}" type="sibTrans" cxnId="{F455BAF2-FE00-4529-91B9-BCA390FAF1D4}">
      <dgm:prSet/>
      <dgm:spPr/>
      <dgm:t>
        <a:bodyPr/>
        <a:lstStyle/>
        <a:p>
          <a:endParaRPr lang="en-US"/>
        </a:p>
      </dgm:t>
    </dgm:pt>
    <dgm:pt modelId="{820694A9-D6E8-4968-AEE5-60C61F8AA38E}">
      <dgm:prSet phldrT="[Text]"/>
      <dgm:spPr/>
      <dgm:t>
        <a:bodyPr/>
        <a:lstStyle/>
        <a:p>
          <a:r>
            <a:rPr lang="en-US" dirty="0">
              <a:solidFill>
                <a:srgbClr val="C00000"/>
              </a:solidFill>
              <a:latin typeface="Franklin Gothic Medium Cond" panose="020B0606030402020204" pitchFamily="34" charset="0"/>
            </a:rPr>
            <a:t>Repo Rate</a:t>
          </a:r>
        </a:p>
      </dgm:t>
    </dgm:pt>
    <dgm:pt modelId="{8E81C022-2260-44E3-9014-7832F42EA2FA}" type="parTrans" cxnId="{0BD8D1B4-A64A-4B3E-B629-0DBFA51E8896}">
      <dgm:prSet/>
      <dgm:spPr/>
      <dgm:t>
        <a:bodyPr/>
        <a:lstStyle/>
        <a:p>
          <a:endParaRPr lang="en-US"/>
        </a:p>
      </dgm:t>
    </dgm:pt>
    <dgm:pt modelId="{1FF04914-FD63-4EEC-8ABD-58456E24086E}" type="sibTrans" cxnId="{0BD8D1B4-A64A-4B3E-B629-0DBFA51E8896}">
      <dgm:prSet/>
      <dgm:spPr/>
      <dgm:t>
        <a:bodyPr/>
        <a:lstStyle/>
        <a:p>
          <a:endParaRPr lang="en-US"/>
        </a:p>
      </dgm:t>
    </dgm:pt>
    <dgm:pt modelId="{41439079-387A-40BE-BF7D-2BDC629DFDF9}">
      <dgm:prSet phldrT="[Text]"/>
      <dgm:spPr/>
      <dgm:t>
        <a:bodyPr/>
        <a:lstStyle/>
        <a:p>
          <a:r>
            <a:rPr lang="en-US" dirty="0">
              <a:latin typeface="Franklin Gothic Medium Cond" panose="020B0606030402020204" pitchFamily="34" charset="0"/>
            </a:rPr>
            <a:t>Deposit Interest</a:t>
          </a:r>
        </a:p>
      </dgm:t>
    </dgm:pt>
    <dgm:pt modelId="{BC9B522A-B516-45EA-B9FC-756543652CEE}" type="parTrans" cxnId="{609B62EA-6272-44A5-8586-8B4DFECAC7AF}">
      <dgm:prSet/>
      <dgm:spPr/>
      <dgm:t>
        <a:bodyPr/>
        <a:lstStyle/>
        <a:p>
          <a:endParaRPr lang="en-US"/>
        </a:p>
      </dgm:t>
    </dgm:pt>
    <dgm:pt modelId="{61D43E08-5FD9-4C24-A20D-291C972FF4AD}" type="sibTrans" cxnId="{609B62EA-6272-44A5-8586-8B4DFECAC7AF}">
      <dgm:prSet/>
      <dgm:spPr/>
      <dgm:t>
        <a:bodyPr/>
        <a:lstStyle/>
        <a:p>
          <a:endParaRPr lang="en-US"/>
        </a:p>
      </dgm:t>
    </dgm:pt>
    <dgm:pt modelId="{A8F7B4C5-0D0A-4DF7-B95E-52ADB09ACD95}">
      <dgm:prSet phldrT="[Text]"/>
      <dgm:spPr/>
      <dgm:t>
        <a:bodyPr/>
        <a:lstStyle/>
        <a:p>
          <a:r>
            <a:rPr lang="en-US" dirty="0">
              <a:latin typeface="Franklin Gothic Medium Cond" panose="020B0606030402020204" pitchFamily="34" charset="0"/>
            </a:rPr>
            <a:t>Deposit Interest (Cost of Funds)</a:t>
          </a:r>
        </a:p>
      </dgm:t>
    </dgm:pt>
    <dgm:pt modelId="{1B2A0F97-BA64-4AFD-A61D-E5088170C847}" type="parTrans" cxnId="{5B1AE4BB-D4D5-41C8-B292-5BF277007F8F}">
      <dgm:prSet/>
      <dgm:spPr/>
      <dgm:t>
        <a:bodyPr/>
        <a:lstStyle/>
        <a:p>
          <a:endParaRPr lang="en-US"/>
        </a:p>
      </dgm:t>
    </dgm:pt>
    <dgm:pt modelId="{CF1C7B9A-132A-45A7-A3FC-7127FBD2CBC0}" type="sibTrans" cxnId="{5B1AE4BB-D4D5-41C8-B292-5BF277007F8F}">
      <dgm:prSet/>
      <dgm:spPr/>
      <dgm:t>
        <a:bodyPr/>
        <a:lstStyle/>
        <a:p>
          <a:endParaRPr lang="en-US"/>
        </a:p>
      </dgm:t>
    </dgm:pt>
    <dgm:pt modelId="{DD66E44F-DB74-4187-88E7-87281131C45F}">
      <dgm:prSet phldrT="[Text]"/>
      <dgm:spPr/>
      <dgm:t>
        <a:bodyPr/>
        <a:lstStyle/>
        <a:p>
          <a:r>
            <a:rPr lang="en-US" dirty="0">
              <a:latin typeface="Franklin Gothic Medium Cond" panose="020B0606030402020204" pitchFamily="34" charset="0"/>
            </a:rPr>
            <a:t>Tenor premium on long term loans</a:t>
          </a:r>
        </a:p>
      </dgm:t>
    </dgm:pt>
    <dgm:pt modelId="{8D592866-04A7-43B9-BC18-F15D0FD1E3D9}" type="parTrans" cxnId="{AE551499-F29B-4482-B7A3-240F85B6792E}">
      <dgm:prSet/>
      <dgm:spPr/>
      <dgm:t>
        <a:bodyPr/>
        <a:lstStyle/>
        <a:p>
          <a:endParaRPr lang="en-US"/>
        </a:p>
      </dgm:t>
    </dgm:pt>
    <dgm:pt modelId="{A5A0EACD-6FF7-4525-BFBF-B71FBAE2D2D2}" type="sibTrans" cxnId="{AE551499-F29B-4482-B7A3-240F85B6792E}">
      <dgm:prSet/>
      <dgm:spPr/>
      <dgm:t>
        <a:bodyPr/>
        <a:lstStyle/>
        <a:p>
          <a:endParaRPr lang="en-US"/>
        </a:p>
      </dgm:t>
    </dgm:pt>
    <dgm:pt modelId="{EA1E34D9-F7A8-42D4-ABB1-3180DBEA8708}">
      <dgm:prSet phldrT="[Text]"/>
      <dgm:spPr/>
      <dgm:t>
        <a:bodyPr/>
        <a:lstStyle/>
        <a:p>
          <a:r>
            <a:rPr lang="en-US" dirty="0">
              <a:latin typeface="Franklin Gothic Medium Cond" panose="020B0606030402020204" pitchFamily="34" charset="0"/>
            </a:rPr>
            <a:t>Return on </a:t>
          </a:r>
          <a:r>
            <a:rPr lang="en-US" dirty="0" err="1">
              <a:latin typeface="Franklin Gothic Medium Cond" panose="020B0606030402020204" pitchFamily="34" charset="0"/>
            </a:rPr>
            <a:t>Networth</a:t>
          </a:r>
          <a:r>
            <a:rPr lang="en-US" dirty="0">
              <a:latin typeface="Franklin Gothic Medium Cond" panose="020B0606030402020204" pitchFamily="34" charset="0"/>
            </a:rPr>
            <a:t> (Cost on equity)</a:t>
          </a:r>
        </a:p>
      </dgm:t>
    </dgm:pt>
    <dgm:pt modelId="{6231F971-1AA1-45E9-9525-712C294FA626}" type="parTrans" cxnId="{EF9F806D-DD29-4E20-A625-728193C03CD2}">
      <dgm:prSet/>
      <dgm:spPr/>
      <dgm:t>
        <a:bodyPr/>
        <a:lstStyle/>
        <a:p>
          <a:endParaRPr lang="en-US"/>
        </a:p>
      </dgm:t>
    </dgm:pt>
    <dgm:pt modelId="{DAFB3725-5919-478E-85E0-40358E35934B}" type="sibTrans" cxnId="{EF9F806D-DD29-4E20-A625-728193C03CD2}">
      <dgm:prSet/>
      <dgm:spPr/>
      <dgm:t>
        <a:bodyPr/>
        <a:lstStyle/>
        <a:p>
          <a:endParaRPr lang="en-US"/>
        </a:p>
      </dgm:t>
    </dgm:pt>
    <dgm:pt modelId="{7F29AE0C-28F1-4FB3-8471-656105D407CC}" type="pres">
      <dgm:prSet presAssocID="{5BF2C5E8-5F90-405B-ABE3-E0CAEA85DB16}" presName="Name0" presStyleCnt="0">
        <dgm:presLayoutVars>
          <dgm:dir/>
          <dgm:animLvl val="lvl"/>
          <dgm:resizeHandles val="exact"/>
        </dgm:presLayoutVars>
      </dgm:prSet>
      <dgm:spPr/>
      <dgm:t>
        <a:bodyPr/>
        <a:lstStyle/>
        <a:p>
          <a:endParaRPr lang="en-US"/>
        </a:p>
      </dgm:t>
    </dgm:pt>
    <dgm:pt modelId="{EE51ADDD-F3F2-4A4B-A6BA-332F7F5BBD54}" type="pres">
      <dgm:prSet presAssocID="{C0CF924E-F934-4891-81C1-B94214F0251A}" presName="composite" presStyleCnt="0"/>
      <dgm:spPr/>
    </dgm:pt>
    <dgm:pt modelId="{FB04CF91-2FA5-4730-89C3-87F992D72E9A}" type="pres">
      <dgm:prSet presAssocID="{C0CF924E-F934-4891-81C1-B94214F0251A}" presName="parTx" presStyleLbl="alignNode1" presStyleIdx="0" presStyleCnt="2">
        <dgm:presLayoutVars>
          <dgm:chMax val="0"/>
          <dgm:chPref val="0"/>
          <dgm:bulletEnabled val="1"/>
        </dgm:presLayoutVars>
      </dgm:prSet>
      <dgm:spPr/>
      <dgm:t>
        <a:bodyPr/>
        <a:lstStyle/>
        <a:p>
          <a:endParaRPr lang="en-US"/>
        </a:p>
      </dgm:t>
    </dgm:pt>
    <dgm:pt modelId="{7686F493-BA65-465E-83D1-A59412679E7D}" type="pres">
      <dgm:prSet presAssocID="{C0CF924E-F934-4891-81C1-B94214F0251A}" presName="desTx" presStyleLbl="alignAccFollowNode1" presStyleIdx="0" presStyleCnt="2">
        <dgm:presLayoutVars>
          <dgm:bulletEnabled val="1"/>
        </dgm:presLayoutVars>
      </dgm:prSet>
      <dgm:spPr/>
      <dgm:t>
        <a:bodyPr/>
        <a:lstStyle/>
        <a:p>
          <a:endParaRPr lang="en-US"/>
        </a:p>
      </dgm:t>
    </dgm:pt>
    <dgm:pt modelId="{A495607D-5C41-4131-925A-A591CBEC5226}" type="pres">
      <dgm:prSet presAssocID="{E4A7C556-47D6-466D-A7C6-3A0AA77DD01D}" presName="space" presStyleCnt="0"/>
      <dgm:spPr/>
    </dgm:pt>
    <dgm:pt modelId="{FD7C7E94-74BE-4AA2-9BEB-85710A66E039}" type="pres">
      <dgm:prSet presAssocID="{98787BDE-92D0-4AEF-8A65-069181E1E8DD}" presName="composite" presStyleCnt="0"/>
      <dgm:spPr/>
    </dgm:pt>
    <dgm:pt modelId="{3F0E4D69-B010-4565-94DD-77AA77D1EEFC}" type="pres">
      <dgm:prSet presAssocID="{98787BDE-92D0-4AEF-8A65-069181E1E8DD}" presName="parTx" presStyleLbl="alignNode1" presStyleIdx="1" presStyleCnt="2">
        <dgm:presLayoutVars>
          <dgm:chMax val="0"/>
          <dgm:chPref val="0"/>
          <dgm:bulletEnabled val="1"/>
        </dgm:presLayoutVars>
      </dgm:prSet>
      <dgm:spPr/>
      <dgm:t>
        <a:bodyPr/>
        <a:lstStyle/>
        <a:p>
          <a:endParaRPr lang="en-US"/>
        </a:p>
      </dgm:t>
    </dgm:pt>
    <dgm:pt modelId="{DDFBB41C-2803-4591-BE7A-36A0B19A9987}" type="pres">
      <dgm:prSet presAssocID="{98787BDE-92D0-4AEF-8A65-069181E1E8DD}" presName="desTx" presStyleLbl="alignAccFollowNode1" presStyleIdx="1" presStyleCnt="2">
        <dgm:presLayoutVars>
          <dgm:bulletEnabled val="1"/>
        </dgm:presLayoutVars>
      </dgm:prSet>
      <dgm:spPr/>
      <dgm:t>
        <a:bodyPr/>
        <a:lstStyle/>
        <a:p>
          <a:endParaRPr lang="en-US"/>
        </a:p>
      </dgm:t>
    </dgm:pt>
  </dgm:ptLst>
  <dgm:cxnLst>
    <dgm:cxn modelId="{2BF4C494-F87E-4E3D-A88F-108B2646123E}" type="presOf" srcId="{4265A3E3-ADE6-471A-A8B8-D98A669D0335}" destId="{7686F493-BA65-465E-83D1-A59412679E7D}" srcOrd="0" destOrd="2" presId="urn:microsoft.com/office/officeart/2005/8/layout/hList1"/>
    <dgm:cxn modelId="{9BD8279A-D9D4-4D38-A217-0C34264C17A8}" type="presOf" srcId="{FE46C711-7FB2-429D-AFC4-A11EC7C65EE6}" destId="{7686F493-BA65-465E-83D1-A59412679E7D}" srcOrd="0" destOrd="3" presId="urn:microsoft.com/office/officeart/2005/8/layout/hList1"/>
    <dgm:cxn modelId="{6995A970-BF8C-4529-9D63-022ABAFCE91D}" srcId="{5BF2C5E8-5F90-405B-ABE3-E0CAEA85DB16}" destId="{C0CF924E-F934-4891-81C1-B94214F0251A}" srcOrd="0" destOrd="0" parTransId="{B2E6D0E1-7CB2-4BD1-9D8C-C9B56AB12EA3}" sibTransId="{E4A7C556-47D6-466D-A7C6-3A0AA77DD01D}"/>
    <dgm:cxn modelId="{4844028D-738C-47E7-91B9-23A178A8F074}" type="presOf" srcId="{DD66E44F-DB74-4187-88E7-87281131C45F}" destId="{DDFBB41C-2803-4591-BE7A-36A0B19A9987}" srcOrd="0" destOrd="6" presId="urn:microsoft.com/office/officeart/2005/8/layout/hList1"/>
    <dgm:cxn modelId="{AE551499-F29B-4482-B7A3-240F85B6792E}" srcId="{98787BDE-92D0-4AEF-8A65-069181E1E8DD}" destId="{DD66E44F-DB74-4187-88E7-87281131C45F}" srcOrd="3" destOrd="0" parTransId="{8D592866-04A7-43B9-BC18-F15D0FD1E3D9}" sibTransId="{A5A0EACD-6FF7-4525-BFBF-B71FBAE2D2D2}"/>
    <dgm:cxn modelId="{5B1AE4BB-D4D5-41C8-B292-5BF277007F8F}" srcId="{C0CF924E-F934-4891-81C1-B94214F0251A}" destId="{A8F7B4C5-0D0A-4DF7-B95E-52ADB09ACD95}" srcOrd="0" destOrd="0" parTransId="{1B2A0F97-BA64-4AFD-A61D-E5088170C847}" sibTransId="{CF1C7B9A-132A-45A7-A3FC-7127FBD2CBC0}"/>
    <dgm:cxn modelId="{4B6CF7C8-3240-415C-B725-E101E240E633}" type="presOf" srcId="{A8F7B4C5-0D0A-4DF7-B95E-52ADB09ACD95}" destId="{7686F493-BA65-465E-83D1-A59412679E7D}" srcOrd="0" destOrd="0" presId="urn:microsoft.com/office/officeart/2005/8/layout/hList1"/>
    <dgm:cxn modelId="{1C935FB7-A880-4B14-93BF-16D082BC8BC9}" type="presOf" srcId="{EA1E34D9-F7A8-42D4-ABB1-3180DBEA8708}" destId="{DDFBB41C-2803-4591-BE7A-36A0B19A9987}" srcOrd="0" destOrd="5" presId="urn:microsoft.com/office/officeart/2005/8/layout/hList1"/>
    <dgm:cxn modelId="{1333155B-931D-4D30-853D-BC69588D02D1}" type="presOf" srcId="{98787BDE-92D0-4AEF-8A65-069181E1E8DD}" destId="{3F0E4D69-B010-4565-94DD-77AA77D1EEFC}" srcOrd="0" destOrd="0" presId="urn:microsoft.com/office/officeart/2005/8/layout/hList1"/>
    <dgm:cxn modelId="{20ABB8D8-CA01-4CCD-9149-9440F18F2C79}" srcId="{5BF2C5E8-5F90-405B-ABE3-E0CAEA85DB16}" destId="{98787BDE-92D0-4AEF-8A65-069181E1E8DD}" srcOrd="1" destOrd="0" parTransId="{4772860B-B0DD-4508-9B4F-C667159C7EEE}" sibTransId="{0339525E-3E9C-4861-BCDE-ACCD7C73F574}"/>
    <dgm:cxn modelId="{609B62EA-6272-44A5-8586-8B4DFECAC7AF}" srcId="{177BB693-24AB-4BB8-A546-ADE60B883C85}" destId="{41439079-387A-40BE-BF7D-2BDC629DFDF9}" srcOrd="1" destOrd="0" parTransId="{BC9B522A-B516-45EA-B9FC-756543652CEE}" sibTransId="{61D43E08-5FD9-4C24-A20D-291C972FF4AD}"/>
    <dgm:cxn modelId="{5D71456A-04D8-493A-A9CF-60E72E75BA8A}" srcId="{C0CF924E-F934-4891-81C1-B94214F0251A}" destId="{FE46C711-7FB2-429D-AFC4-A11EC7C65EE6}" srcOrd="3" destOrd="0" parTransId="{663FB614-C36A-4EDC-AFA1-891DD3A29581}" sibTransId="{4F104C54-CE56-4CE9-AA19-9A98FC737CBA}"/>
    <dgm:cxn modelId="{F455BAF2-FE00-4529-91B9-BCA390FAF1D4}" srcId="{98787BDE-92D0-4AEF-8A65-069181E1E8DD}" destId="{177BB693-24AB-4BB8-A546-ADE60B883C85}" srcOrd="2" destOrd="0" parTransId="{D19F931C-BCD2-44E8-80FB-003CC16E69D2}" sibTransId="{D48FFD76-8D9A-4548-A7FE-9436AEB739D3}"/>
    <dgm:cxn modelId="{0BD8D1B4-A64A-4B3E-B629-0DBFA51E8896}" srcId="{177BB693-24AB-4BB8-A546-ADE60B883C85}" destId="{820694A9-D6E8-4968-AEE5-60C61F8AA38E}" srcOrd="0" destOrd="0" parTransId="{8E81C022-2260-44E3-9014-7832F42EA2FA}" sibTransId="{1FF04914-FD63-4EEC-8ABD-58456E24086E}"/>
    <dgm:cxn modelId="{21DEF86E-FE90-4F03-9147-F6E53F965988}" type="presOf" srcId="{820694A9-D6E8-4968-AEE5-60C61F8AA38E}" destId="{DDFBB41C-2803-4591-BE7A-36A0B19A9987}" srcOrd="0" destOrd="3" presId="urn:microsoft.com/office/officeart/2005/8/layout/hList1"/>
    <dgm:cxn modelId="{37C78492-5CCF-4B6D-BB42-4BB0F479A5B7}" srcId="{98787BDE-92D0-4AEF-8A65-069181E1E8DD}" destId="{15C6452B-C36B-4324-9F07-679100E139F9}" srcOrd="0" destOrd="0" parTransId="{BAAE128E-0CBB-44A8-B5C5-C04562B45140}" sibTransId="{F5B844F5-47AF-4E44-BCF5-F01AF70497E5}"/>
    <dgm:cxn modelId="{6185D763-8FCF-46F7-82C8-496C3A14D349}" srcId="{C0CF924E-F934-4891-81C1-B94214F0251A}" destId="{4265A3E3-ADE6-471A-A8B8-D98A669D0335}" srcOrd="2" destOrd="0" parTransId="{9A94A983-CF82-4EED-A038-DC4D3F44EF21}" sibTransId="{73CB732A-6D31-4F4C-8E86-55A15CAA591C}"/>
    <dgm:cxn modelId="{A2D11FA3-6AE2-48BD-84B0-205B71DC8602}" type="presOf" srcId="{177BB693-24AB-4BB8-A546-ADE60B883C85}" destId="{DDFBB41C-2803-4591-BE7A-36A0B19A9987}" srcOrd="0" destOrd="2" presId="urn:microsoft.com/office/officeart/2005/8/layout/hList1"/>
    <dgm:cxn modelId="{966CDD26-61DC-4BD5-B7B2-8C116FA15728}" type="presOf" srcId="{15C6452B-C36B-4324-9F07-679100E139F9}" destId="{DDFBB41C-2803-4591-BE7A-36A0B19A9987}" srcOrd="0" destOrd="0" presId="urn:microsoft.com/office/officeart/2005/8/layout/hList1"/>
    <dgm:cxn modelId="{6C55213F-4C14-4F98-944D-CAEE83A4EA9A}" type="presOf" srcId="{DE43339C-B6EA-407B-89EE-B3BA9D447710}" destId="{7686F493-BA65-465E-83D1-A59412679E7D}" srcOrd="0" destOrd="1" presId="urn:microsoft.com/office/officeart/2005/8/layout/hList1"/>
    <dgm:cxn modelId="{B16E0DDC-2389-48D1-A33E-F0B889657570}" type="presOf" srcId="{5BF2C5E8-5F90-405B-ABE3-E0CAEA85DB16}" destId="{7F29AE0C-28F1-4FB3-8471-656105D407CC}" srcOrd="0" destOrd="0" presId="urn:microsoft.com/office/officeart/2005/8/layout/hList1"/>
    <dgm:cxn modelId="{E5C7B48D-92F2-4E27-8991-894322B66D0F}" type="presOf" srcId="{C0CF924E-F934-4891-81C1-B94214F0251A}" destId="{FB04CF91-2FA5-4730-89C3-87F992D72E9A}" srcOrd="0" destOrd="0" presId="urn:microsoft.com/office/officeart/2005/8/layout/hList1"/>
    <dgm:cxn modelId="{F69668C0-269F-4647-9159-35840E941D64}" type="presOf" srcId="{41439079-387A-40BE-BF7D-2BDC629DFDF9}" destId="{DDFBB41C-2803-4591-BE7A-36A0B19A9987}" srcOrd="0" destOrd="4" presId="urn:microsoft.com/office/officeart/2005/8/layout/hList1"/>
    <dgm:cxn modelId="{823F98E2-8694-4DCC-AFF3-E2A79EAA67C2}" srcId="{C0CF924E-F934-4891-81C1-B94214F0251A}" destId="{DE43339C-B6EA-407B-89EE-B3BA9D447710}" srcOrd="1" destOrd="0" parTransId="{75952328-D445-41BB-AF00-BEB60FF8E750}" sibTransId="{60EDE6F4-826B-44F7-B6B5-3AB7B95689F0}"/>
    <dgm:cxn modelId="{993EF178-42F3-4E0A-98C9-FD5970AEE65F}" srcId="{98787BDE-92D0-4AEF-8A65-069181E1E8DD}" destId="{433B1DFF-79FB-4C1D-B95E-6ABD6B10FBB2}" srcOrd="1" destOrd="0" parTransId="{51FF1B28-0A6D-4D48-B374-272937F87E27}" sibTransId="{15FE8D15-F7F8-422D-92DE-E18B86A180FA}"/>
    <dgm:cxn modelId="{98864A88-2C92-4114-8366-189AD69ED8C8}" type="presOf" srcId="{433B1DFF-79FB-4C1D-B95E-6ABD6B10FBB2}" destId="{DDFBB41C-2803-4591-BE7A-36A0B19A9987}" srcOrd="0" destOrd="1" presId="urn:microsoft.com/office/officeart/2005/8/layout/hList1"/>
    <dgm:cxn modelId="{EF9F806D-DD29-4E20-A625-728193C03CD2}" srcId="{177BB693-24AB-4BB8-A546-ADE60B883C85}" destId="{EA1E34D9-F7A8-42D4-ABB1-3180DBEA8708}" srcOrd="2" destOrd="0" parTransId="{6231F971-1AA1-45E9-9525-712C294FA626}" sibTransId="{DAFB3725-5919-478E-85E0-40358E35934B}"/>
    <dgm:cxn modelId="{7BF9E28C-6967-4AAD-A0DF-9869DCE3798C}" type="presParOf" srcId="{7F29AE0C-28F1-4FB3-8471-656105D407CC}" destId="{EE51ADDD-F3F2-4A4B-A6BA-332F7F5BBD54}" srcOrd="0" destOrd="0" presId="urn:microsoft.com/office/officeart/2005/8/layout/hList1"/>
    <dgm:cxn modelId="{B1884399-68C0-4EE3-B6C9-51686564B7BB}" type="presParOf" srcId="{EE51ADDD-F3F2-4A4B-A6BA-332F7F5BBD54}" destId="{FB04CF91-2FA5-4730-89C3-87F992D72E9A}" srcOrd="0" destOrd="0" presId="urn:microsoft.com/office/officeart/2005/8/layout/hList1"/>
    <dgm:cxn modelId="{D695C5F4-F6A4-4724-9E80-E01E8F9D3357}" type="presParOf" srcId="{EE51ADDD-F3F2-4A4B-A6BA-332F7F5BBD54}" destId="{7686F493-BA65-465E-83D1-A59412679E7D}" srcOrd="1" destOrd="0" presId="urn:microsoft.com/office/officeart/2005/8/layout/hList1"/>
    <dgm:cxn modelId="{C49AE422-0B0F-4D43-ABFB-AAEF7D4CFCF6}" type="presParOf" srcId="{7F29AE0C-28F1-4FB3-8471-656105D407CC}" destId="{A495607D-5C41-4131-925A-A591CBEC5226}" srcOrd="1" destOrd="0" presId="urn:microsoft.com/office/officeart/2005/8/layout/hList1"/>
    <dgm:cxn modelId="{845F4A6C-6578-4ACD-96AD-FDDC9F165743}" type="presParOf" srcId="{7F29AE0C-28F1-4FB3-8471-656105D407CC}" destId="{FD7C7E94-74BE-4AA2-9BEB-85710A66E039}" srcOrd="2" destOrd="0" presId="urn:microsoft.com/office/officeart/2005/8/layout/hList1"/>
    <dgm:cxn modelId="{FE248C77-859F-494F-A863-DD86A7176732}" type="presParOf" srcId="{FD7C7E94-74BE-4AA2-9BEB-85710A66E039}" destId="{3F0E4D69-B010-4565-94DD-77AA77D1EEFC}" srcOrd="0" destOrd="0" presId="urn:microsoft.com/office/officeart/2005/8/layout/hList1"/>
    <dgm:cxn modelId="{C295456B-5F96-40DF-9F0A-6647684D9B5A}" type="presParOf" srcId="{FD7C7E94-74BE-4AA2-9BEB-85710A66E039}" destId="{DDFBB41C-2803-4591-BE7A-36A0B19A998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FFE92AE-C3A2-4DB9-96D3-D4CDF4579376}"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F5F96194-7E15-4650-99E2-5210BCFFE30F}">
      <dgm:prSet phldrT="[Text]"/>
      <dgm:spPr/>
      <dgm:t>
        <a:bodyPr/>
        <a:lstStyle/>
        <a:p>
          <a:r>
            <a:rPr lang="en-US" dirty="0">
              <a:latin typeface="Franklin Gothic Medium Cond" panose="020B0606030402020204" pitchFamily="34" charset="0"/>
            </a:rPr>
            <a:t>Base Rate: </a:t>
          </a:r>
          <a:r>
            <a:rPr lang="en-US" dirty="0" smtClean="0">
              <a:latin typeface="Franklin Gothic Medium Cond" panose="020B0606030402020204" pitchFamily="34" charset="0"/>
            </a:rPr>
            <a:t>9.30%</a:t>
          </a:r>
          <a:endParaRPr lang="en-US" dirty="0">
            <a:latin typeface="Franklin Gothic Medium Cond" panose="020B0606030402020204" pitchFamily="34" charset="0"/>
          </a:endParaRPr>
        </a:p>
      </dgm:t>
    </dgm:pt>
    <dgm:pt modelId="{AC3A25F4-0187-4C62-8B06-1CF5971927A0}" type="parTrans" cxnId="{75627F19-F953-4042-966E-EB4FA921F6B0}">
      <dgm:prSet/>
      <dgm:spPr/>
      <dgm:t>
        <a:bodyPr/>
        <a:lstStyle/>
        <a:p>
          <a:endParaRPr lang="en-US"/>
        </a:p>
      </dgm:t>
    </dgm:pt>
    <dgm:pt modelId="{09AD00E0-9A26-48B5-8B2A-D1ECCDCD5E8C}" type="sibTrans" cxnId="{75627F19-F953-4042-966E-EB4FA921F6B0}">
      <dgm:prSet/>
      <dgm:spPr/>
      <dgm:t>
        <a:bodyPr/>
        <a:lstStyle/>
        <a:p>
          <a:endParaRPr lang="en-US"/>
        </a:p>
      </dgm:t>
    </dgm:pt>
    <dgm:pt modelId="{682258C5-CF67-45E9-B089-E1878EEE3C0A}">
      <dgm:prSet phldrT="[Text]"/>
      <dgm:spPr/>
      <dgm:t>
        <a:bodyPr/>
        <a:lstStyle/>
        <a:p>
          <a:r>
            <a:rPr lang="en-US" dirty="0">
              <a:latin typeface="Franklin Gothic Medium Cond" panose="020B0606030402020204" pitchFamily="34" charset="0"/>
            </a:rPr>
            <a:t>Before (2015)</a:t>
          </a:r>
        </a:p>
      </dgm:t>
    </dgm:pt>
    <dgm:pt modelId="{AEC02CF7-7D9B-4C58-BA5B-1EC3BE20C01C}" type="parTrans" cxnId="{6A9DAD46-D5B6-4B47-8D17-54D7BD675437}">
      <dgm:prSet/>
      <dgm:spPr/>
      <dgm:t>
        <a:bodyPr/>
        <a:lstStyle/>
        <a:p>
          <a:endParaRPr lang="en-US"/>
        </a:p>
      </dgm:t>
    </dgm:pt>
    <dgm:pt modelId="{23514439-7EC5-4702-8639-C3B08F9D42DD}" type="sibTrans" cxnId="{6A9DAD46-D5B6-4B47-8D17-54D7BD675437}">
      <dgm:prSet/>
      <dgm:spPr/>
      <dgm:t>
        <a:bodyPr/>
        <a:lstStyle/>
        <a:p>
          <a:endParaRPr lang="en-US"/>
        </a:p>
      </dgm:t>
    </dgm:pt>
    <dgm:pt modelId="{1B5B5AFA-DBDE-4FAB-B57C-37E8F4A76C6E}">
      <dgm:prSet phldrT="[Text]"/>
      <dgm:spPr/>
      <dgm:t>
        <a:bodyPr/>
        <a:lstStyle/>
        <a:p>
          <a:r>
            <a:rPr lang="en-US" dirty="0">
              <a:latin typeface="Franklin Gothic Medium Cond" panose="020B0606030402020204" pitchFamily="34" charset="0"/>
            </a:rPr>
            <a:t>After (WEF 1/4/2016)</a:t>
          </a:r>
        </a:p>
      </dgm:t>
    </dgm:pt>
    <dgm:pt modelId="{DC185620-4C31-4078-A4AC-808E205BB2EA}" type="parTrans" cxnId="{FC763020-B4C9-45BF-9CA6-97A04008A1BC}">
      <dgm:prSet/>
      <dgm:spPr/>
      <dgm:t>
        <a:bodyPr/>
        <a:lstStyle/>
        <a:p>
          <a:endParaRPr lang="en-US"/>
        </a:p>
      </dgm:t>
    </dgm:pt>
    <dgm:pt modelId="{35800D34-CB1F-4D5B-8B0F-6504A526A348}" type="sibTrans" cxnId="{FC763020-B4C9-45BF-9CA6-97A04008A1BC}">
      <dgm:prSet/>
      <dgm:spPr/>
      <dgm:t>
        <a:bodyPr/>
        <a:lstStyle/>
        <a:p>
          <a:endParaRPr lang="en-US"/>
        </a:p>
      </dgm:t>
    </dgm:pt>
    <dgm:pt modelId="{8D6BFEC8-9AD9-4DA1-917B-2F58C2688D0E}">
      <dgm:prSet phldrT="[Text]"/>
      <dgm:spPr/>
      <dgm:t>
        <a:bodyPr/>
        <a:lstStyle/>
        <a:p>
          <a:r>
            <a:rPr lang="en-US" dirty="0">
              <a:latin typeface="Franklin Gothic Medium Cond" panose="020B0606030402020204" pitchFamily="34" charset="0"/>
            </a:rPr>
            <a:t>MCLR: </a:t>
          </a:r>
          <a:r>
            <a:rPr lang="en-US" dirty="0" smtClean="0">
              <a:latin typeface="Franklin Gothic Medium Cond" panose="020B0606030402020204" pitchFamily="34" charset="0"/>
            </a:rPr>
            <a:t>9.20%</a:t>
          </a:r>
          <a:endParaRPr lang="en-US" dirty="0">
            <a:latin typeface="Franklin Gothic Medium Cond" panose="020B0606030402020204" pitchFamily="34" charset="0"/>
          </a:endParaRPr>
        </a:p>
      </dgm:t>
    </dgm:pt>
    <dgm:pt modelId="{E2D9CF65-D27A-494C-960C-AAAB70BC7210}" type="parTrans" cxnId="{9F3F5532-7C3F-4302-A07D-8567D541E339}">
      <dgm:prSet/>
      <dgm:spPr/>
      <dgm:t>
        <a:bodyPr/>
        <a:lstStyle/>
        <a:p>
          <a:endParaRPr lang="en-US"/>
        </a:p>
      </dgm:t>
    </dgm:pt>
    <dgm:pt modelId="{A72CE26E-AA40-4328-A762-4372D357D8E7}" type="sibTrans" cxnId="{9F3F5532-7C3F-4302-A07D-8567D541E339}">
      <dgm:prSet/>
      <dgm:spPr/>
      <dgm:t>
        <a:bodyPr/>
        <a:lstStyle/>
        <a:p>
          <a:endParaRPr lang="en-US"/>
        </a:p>
      </dgm:t>
    </dgm:pt>
    <dgm:pt modelId="{B669A48B-1B2B-47BC-B17F-CCF0458A2F22}">
      <dgm:prSet phldrT="[Text]"/>
      <dgm:spPr/>
      <dgm:t>
        <a:bodyPr/>
        <a:lstStyle/>
        <a:p>
          <a:r>
            <a:rPr lang="en-US" dirty="0">
              <a:latin typeface="Franklin Gothic Medium Cond" panose="020B0606030402020204" pitchFamily="34" charset="0"/>
            </a:rPr>
            <a:t>+ Spread 0.25%</a:t>
          </a:r>
        </a:p>
      </dgm:t>
    </dgm:pt>
    <dgm:pt modelId="{9B54DA83-D2B0-4A14-87AB-F4DD0568AF74}" type="parTrans" cxnId="{E4F6C0E9-32CE-4311-B18A-0C8664DA6E67}">
      <dgm:prSet/>
      <dgm:spPr/>
      <dgm:t>
        <a:bodyPr/>
        <a:lstStyle/>
        <a:p>
          <a:endParaRPr lang="en-US"/>
        </a:p>
      </dgm:t>
    </dgm:pt>
    <dgm:pt modelId="{B0052117-A2B5-4A1E-BD94-5DCDF0A06357}" type="sibTrans" cxnId="{E4F6C0E9-32CE-4311-B18A-0C8664DA6E67}">
      <dgm:prSet/>
      <dgm:spPr/>
      <dgm:t>
        <a:bodyPr/>
        <a:lstStyle/>
        <a:p>
          <a:endParaRPr lang="en-US"/>
        </a:p>
      </dgm:t>
    </dgm:pt>
    <dgm:pt modelId="{C6ACD545-E5B6-45AE-9A32-B6A81FA20055}">
      <dgm:prSet phldrT="[Text]"/>
      <dgm:spPr/>
      <dgm:t>
        <a:bodyPr/>
        <a:lstStyle/>
        <a:p>
          <a:r>
            <a:rPr lang="en-US" dirty="0">
              <a:latin typeface="Franklin Gothic Medium Cond" panose="020B0606030402020204" pitchFamily="34" charset="0"/>
            </a:rPr>
            <a:t>+ Spread 0.25%</a:t>
          </a:r>
        </a:p>
      </dgm:t>
    </dgm:pt>
    <dgm:pt modelId="{4852CB7C-6E29-4D2C-B60C-FB7D1B29633D}" type="parTrans" cxnId="{CE5EE020-E64D-44F3-AFB3-23A0570A326B}">
      <dgm:prSet/>
      <dgm:spPr/>
      <dgm:t>
        <a:bodyPr/>
        <a:lstStyle/>
        <a:p>
          <a:endParaRPr lang="en-US"/>
        </a:p>
      </dgm:t>
    </dgm:pt>
    <dgm:pt modelId="{E95241C1-AD98-4490-9A7D-3F8A2BEAE509}" type="sibTrans" cxnId="{CE5EE020-E64D-44F3-AFB3-23A0570A326B}">
      <dgm:prSet/>
      <dgm:spPr/>
      <dgm:t>
        <a:bodyPr/>
        <a:lstStyle/>
        <a:p>
          <a:endParaRPr lang="en-US"/>
        </a:p>
      </dgm:t>
    </dgm:pt>
    <dgm:pt modelId="{9D0BA822-B872-4D86-A88C-24B525A27562}">
      <dgm:prSet phldrT="[Text]"/>
      <dgm:spPr/>
      <dgm:t>
        <a:bodyPr/>
        <a:lstStyle/>
        <a:p>
          <a:r>
            <a:rPr lang="en-US" dirty="0">
              <a:latin typeface="Franklin Gothic Medium Cond" panose="020B0606030402020204" pitchFamily="34" charset="0"/>
            </a:rPr>
            <a:t>=Home Loan@ 9.45%</a:t>
          </a:r>
        </a:p>
      </dgm:t>
    </dgm:pt>
    <dgm:pt modelId="{12D32DA5-E4E2-4D0B-8FA9-A19F0C4CECCD}" type="parTrans" cxnId="{16238486-5490-4EEF-908C-C5B246725C56}">
      <dgm:prSet/>
      <dgm:spPr/>
      <dgm:t>
        <a:bodyPr/>
        <a:lstStyle/>
        <a:p>
          <a:endParaRPr lang="en-US"/>
        </a:p>
      </dgm:t>
    </dgm:pt>
    <dgm:pt modelId="{64FF88FB-AD5F-40C8-8B0C-E25197546298}" type="sibTrans" cxnId="{16238486-5490-4EEF-908C-C5B246725C56}">
      <dgm:prSet/>
      <dgm:spPr/>
      <dgm:t>
        <a:bodyPr/>
        <a:lstStyle/>
        <a:p>
          <a:endParaRPr lang="en-US"/>
        </a:p>
      </dgm:t>
    </dgm:pt>
    <dgm:pt modelId="{5F52B429-97D5-430A-83BD-30626FADBFC5}">
      <dgm:prSet phldrT="[Text]"/>
      <dgm:spPr/>
      <dgm:t>
        <a:bodyPr/>
        <a:lstStyle/>
        <a:p>
          <a:r>
            <a:rPr lang="en-US" dirty="0">
              <a:latin typeface="Franklin Gothic Medium Cond" panose="020B0606030402020204" pitchFamily="34" charset="0"/>
            </a:rPr>
            <a:t>=Home loan@ 9.55%</a:t>
          </a:r>
        </a:p>
      </dgm:t>
    </dgm:pt>
    <dgm:pt modelId="{F3740518-7DFF-414D-B65B-A693B89B560E}" type="parTrans" cxnId="{013B8A84-E402-490D-B4E5-14C79C47D5F6}">
      <dgm:prSet/>
      <dgm:spPr/>
      <dgm:t>
        <a:bodyPr/>
        <a:lstStyle/>
        <a:p>
          <a:endParaRPr lang="en-US"/>
        </a:p>
      </dgm:t>
    </dgm:pt>
    <dgm:pt modelId="{91380463-9C3B-4CB5-9819-22A395D9C792}" type="sibTrans" cxnId="{013B8A84-E402-490D-B4E5-14C79C47D5F6}">
      <dgm:prSet/>
      <dgm:spPr/>
      <dgm:t>
        <a:bodyPr/>
        <a:lstStyle/>
        <a:p>
          <a:endParaRPr lang="en-US"/>
        </a:p>
      </dgm:t>
    </dgm:pt>
    <dgm:pt modelId="{CD7C480F-F0C9-4CC7-B1C0-DD684AD6B7A8}">
      <dgm:prSet phldrT="[Text]"/>
      <dgm:spPr/>
      <dgm:t>
        <a:bodyPr/>
        <a:lstStyle/>
        <a:p>
          <a:r>
            <a:rPr lang="en-US" dirty="0" smtClean="0">
              <a:latin typeface="Franklin Gothic Medium Cond" panose="020B0606030402020204" pitchFamily="34" charset="0"/>
            </a:rPr>
            <a:t>After Demonetization in Nov’16…(1/1/2017)</a:t>
          </a:r>
          <a:endParaRPr lang="en-US" dirty="0">
            <a:latin typeface="Franklin Gothic Medium Cond" panose="020B0606030402020204" pitchFamily="34" charset="0"/>
          </a:endParaRPr>
        </a:p>
      </dgm:t>
    </dgm:pt>
    <dgm:pt modelId="{934D3AA3-41D3-4D5B-A2A5-77A31769BACB}" type="parTrans" cxnId="{E9AC3D97-A790-42E3-AF0A-30E05D6994C2}">
      <dgm:prSet/>
      <dgm:spPr/>
      <dgm:t>
        <a:bodyPr/>
        <a:lstStyle/>
        <a:p>
          <a:endParaRPr lang="en-US"/>
        </a:p>
      </dgm:t>
    </dgm:pt>
    <dgm:pt modelId="{D368F3E5-BBBB-4D5F-BE7F-11102DB7AD92}" type="sibTrans" cxnId="{E9AC3D97-A790-42E3-AF0A-30E05D6994C2}">
      <dgm:prSet/>
      <dgm:spPr/>
      <dgm:t>
        <a:bodyPr/>
        <a:lstStyle/>
        <a:p>
          <a:endParaRPr lang="en-US"/>
        </a:p>
      </dgm:t>
    </dgm:pt>
    <dgm:pt modelId="{B14A80AA-7BF1-47C2-AB81-96CEC48395BC}">
      <dgm:prSet phldrT="[Text]"/>
      <dgm:spPr/>
      <dgm:t>
        <a:bodyPr/>
        <a:lstStyle/>
        <a:p>
          <a:r>
            <a:rPr lang="en-US" dirty="0" smtClean="0">
              <a:latin typeface="Franklin Gothic Medium Cond" panose="020B0606030402020204" pitchFamily="34" charset="0"/>
            </a:rPr>
            <a:t>MCLR 3 years: 8.15%</a:t>
          </a:r>
          <a:endParaRPr lang="en-US" dirty="0">
            <a:latin typeface="Franklin Gothic Medium Cond" panose="020B0606030402020204" pitchFamily="34" charset="0"/>
          </a:endParaRPr>
        </a:p>
      </dgm:t>
    </dgm:pt>
    <dgm:pt modelId="{892CF991-0FC5-4F95-A93C-6215018E1219}" type="parTrans" cxnId="{04560832-D81F-4E7B-A6EB-9C9941EBDEA2}">
      <dgm:prSet/>
      <dgm:spPr/>
      <dgm:t>
        <a:bodyPr/>
        <a:lstStyle/>
        <a:p>
          <a:endParaRPr lang="en-US"/>
        </a:p>
      </dgm:t>
    </dgm:pt>
    <dgm:pt modelId="{B4199DA8-299A-4C18-9632-D3F05E813628}" type="sibTrans" cxnId="{04560832-D81F-4E7B-A6EB-9C9941EBDEA2}">
      <dgm:prSet/>
      <dgm:spPr/>
      <dgm:t>
        <a:bodyPr/>
        <a:lstStyle/>
        <a:p>
          <a:endParaRPr lang="en-US"/>
        </a:p>
      </dgm:t>
    </dgm:pt>
    <dgm:pt modelId="{13AE2B26-6F8F-41FF-A6AF-187C9102D500}">
      <dgm:prSet phldrT="[Text]"/>
      <dgm:spPr>
        <a:solidFill>
          <a:srgbClr val="FF0000">
            <a:alpha val="90000"/>
          </a:srgbClr>
        </a:solidFill>
      </dgm:spPr>
      <dgm:t>
        <a:bodyPr/>
        <a:lstStyle/>
        <a:p>
          <a:r>
            <a:rPr lang="en-US" dirty="0" smtClean="0">
              <a:solidFill>
                <a:schemeClr val="tx1"/>
              </a:solidFill>
              <a:effectLst>
                <a:outerShdw blurRad="38100" dist="38100" dir="2700000" algn="tl">
                  <a:srgbClr val="000000">
                    <a:alpha val="43137"/>
                  </a:srgbClr>
                </a:outerShdw>
              </a:effectLst>
              <a:latin typeface="Franklin Gothic Medium Cond" panose="020B0606030402020204" pitchFamily="34" charset="0"/>
            </a:rPr>
            <a:t>+ Spread 0.65%</a:t>
          </a:r>
          <a:endParaRPr lang="en-US" dirty="0">
            <a:solidFill>
              <a:schemeClr val="tx1"/>
            </a:solidFill>
            <a:effectLst>
              <a:outerShdw blurRad="38100" dist="38100" dir="2700000" algn="tl">
                <a:srgbClr val="000000">
                  <a:alpha val="43137"/>
                </a:srgbClr>
              </a:outerShdw>
            </a:effectLst>
            <a:latin typeface="Franklin Gothic Medium Cond" panose="020B0606030402020204" pitchFamily="34" charset="0"/>
          </a:endParaRPr>
        </a:p>
      </dgm:t>
    </dgm:pt>
    <dgm:pt modelId="{123826C4-5272-42DF-8D59-3EA3C93657A8}" type="parTrans" cxnId="{D65A3C1C-B1DA-46C0-A119-01C9E2ED0DE5}">
      <dgm:prSet/>
      <dgm:spPr/>
      <dgm:t>
        <a:bodyPr/>
        <a:lstStyle/>
        <a:p>
          <a:endParaRPr lang="en-US"/>
        </a:p>
      </dgm:t>
    </dgm:pt>
    <dgm:pt modelId="{BCA08D97-D6FC-4119-BE5C-5E950F0142F1}" type="sibTrans" cxnId="{D65A3C1C-B1DA-46C0-A119-01C9E2ED0DE5}">
      <dgm:prSet/>
      <dgm:spPr/>
      <dgm:t>
        <a:bodyPr/>
        <a:lstStyle/>
        <a:p>
          <a:endParaRPr lang="en-US"/>
        </a:p>
      </dgm:t>
    </dgm:pt>
    <dgm:pt modelId="{D66C7FF7-E653-4963-A093-97CF82D33B7D}">
      <dgm:prSet phldrT="[Text]"/>
      <dgm:spPr/>
      <dgm:t>
        <a:bodyPr/>
        <a:lstStyle/>
        <a:p>
          <a:r>
            <a:rPr lang="en-US" dirty="0">
              <a:latin typeface="Franklin Gothic Medium Cond" panose="020B0606030402020204" pitchFamily="34" charset="0"/>
            </a:rPr>
            <a:t>=Home Loan@ </a:t>
          </a:r>
          <a:r>
            <a:rPr lang="en-US" dirty="0" smtClean="0">
              <a:latin typeface="Franklin Gothic Medium Cond" panose="020B0606030402020204" pitchFamily="34" charset="0"/>
            </a:rPr>
            <a:t>8.80%</a:t>
          </a:r>
          <a:endParaRPr lang="en-US" dirty="0">
            <a:latin typeface="Franklin Gothic Medium Cond" panose="020B0606030402020204" pitchFamily="34" charset="0"/>
          </a:endParaRPr>
        </a:p>
      </dgm:t>
    </dgm:pt>
    <dgm:pt modelId="{89A5AD76-52BD-4196-85B7-24FA91CA8393}" type="parTrans" cxnId="{D67EAE79-EAC1-44A1-A77C-C7F4D0798F6D}">
      <dgm:prSet/>
      <dgm:spPr/>
      <dgm:t>
        <a:bodyPr/>
        <a:lstStyle/>
        <a:p>
          <a:endParaRPr lang="en-US"/>
        </a:p>
      </dgm:t>
    </dgm:pt>
    <dgm:pt modelId="{63E44D8A-0840-4FB8-B5F7-27407BF493BF}" type="sibTrans" cxnId="{D67EAE79-EAC1-44A1-A77C-C7F4D0798F6D}">
      <dgm:prSet/>
      <dgm:spPr/>
      <dgm:t>
        <a:bodyPr/>
        <a:lstStyle/>
        <a:p>
          <a:endParaRPr lang="en-US"/>
        </a:p>
      </dgm:t>
    </dgm:pt>
    <dgm:pt modelId="{C5B4D58B-8771-4915-B061-0CCA2AD7A430}" type="pres">
      <dgm:prSet presAssocID="{BFFE92AE-C3A2-4DB9-96D3-D4CDF4579376}" presName="Name0" presStyleCnt="0">
        <dgm:presLayoutVars>
          <dgm:dir/>
          <dgm:animLvl val="lvl"/>
          <dgm:resizeHandles val="exact"/>
        </dgm:presLayoutVars>
      </dgm:prSet>
      <dgm:spPr/>
      <dgm:t>
        <a:bodyPr/>
        <a:lstStyle/>
        <a:p>
          <a:endParaRPr lang="en-US"/>
        </a:p>
      </dgm:t>
    </dgm:pt>
    <dgm:pt modelId="{2EA184F0-73AF-41FB-B3D4-A6AFD0CB7001}" type="pres">
      <dgm:prSet presAssocID="{CD7C480F-F0C9-4CC7-B1C0-DD684AD6B7A8}" presName="boxAndChildren" presStyleCnt="0"/>
      <dgm:spPr/>
    </dgm:pt>
    <dgm:pt modelId="{0EDDC516-D2AA-44B7-A78C-CA6316097DD4}" type="pres">
      <dgm:prSet presAssocID="{CD7C480F-F0C9-4CC7-B1C0-DD684AD6B7A8}" presName="parentTextBox" presStyleLbl="node1" presStyleIdx="0" presStyleCnt="3"/>
      <dgm:spPr/>
      <dgm:t>
        <a:bodyPr/>
        <a:lstStyle/>
        <a:p>
          <a:endParaRPr lang="en-US"/>
        </a:p>
      </dgm:t>
    </dgm:pt>
    <dgm:pt modelId="{C1D0CD8D-0E64-422C-8D80-621CE8B84634}" type="pres">
      <dgm:prSet presAssocID="{CD7C480F-F0C9-4CC7-B1C0-DD684AD6B7A8}" presName="entireBox" presStyleLbl="node1" presStyleIdx="0" presStyleCnt="3"/>
      <dgm:spPr/>
      <dgm:t>
        <a:bodyPr/>
        <a:lstStyle/>
        <a:p>
          <a:endParaRPr lang="en-US"/>
        </a:p>
      </dgm:t>
    </dgm:pt>
    <dgm:pt modelId="{66E5CAE5-F889-493E-B909-CAFCB599C948}" type="pres">
      <dgm:prSet presAssocID="{CD7C480F-F0C9-4CC7-B1C0-DD684AD6B7A8}" presName="descendantBox" presStyleCnt="0"/>
      <dgm:spPr/>
    </dgm:pt>
    <dgm:pt modelId="{E8435D85-027A-4CB4-9035-6E2A81CECA66}" type="pres">
      <dgm:prSet presAssocID="{B14A80AA-7BF1-47C2-AB81-96CEC48395BC}" presName="childTextBox" presStyleLbl="fgAccFollowNode1" presStyleIdx="0" presStyleCnt="9">
        <dgm:presLayoutVars>
          <dgm:bulletEnabled val="1"/>
        </dgm:presLayoutVars>
      </dgm:prSet>
      <dgm:spPr/>
      <dgm:t>
        <a:bodyPr/>
        <a:lstStyle/>
        <a:p>
          <a:endParaRPr lang="en-US"/>
        </a:p>
      </dgm:t>
    </dgm:pt>
    <dgm:pt modelId="{3D17B04C-CA12-46D9-97C9-548210C7ED31}" type="pres">
      <dgm:prSet presAssocID="{13AE2B26-6F8F-41FF-A6AF-187C9102D500}" presName="childTextBox" presStyleLbl="fgAccFollowNode1" presStyleIdx="1" presStyleCnt="9">
        <dgm:presLayoutVars>
          <dgm:bulletEnabled val="1"/>
        </dgm:presLayoutVars>
      </dgm:prSet>
      <dgm:spPr/>
      <dgm:t>
        <a:bodyPr/>
        <a:lstStyle/>
        <a:p>
          <a:endParaRPr lang="en-US"/>
        </a:p>
      </dgm:t>
    </dgm:pt>
    <dgm:pt modelId="{8A8C74DA-6F7D-41B0-B05F-DAF0D968C107}" type="pres">
      <dgm:prSet presAssocID="{D66C7FF7-E653-4963-A093-97CF82D33B7D}" presName="childTextBox" presStyleLbl="fgAccFollowNode1" presStyleIdx="2" presStyleCnt="9">
        <dgm:presLayoutVars>
          <dgm:bulletEnabled val="1"/>
        </dgm:presLayoutVars>
      </dgm:prSet>
      <dgm:spPr/>
      <dgm:t>
        <a:bodyPr/>
        <a:lstStyle/>
        <a:p>
          <a:endParaRPr lang="en-US"/>
        </a:p>
      </dgm:t>
    </dgm:pt>
    <dgm:pt modelId="{BE0D78EC-85EA-4147-846B-0E937622AF23}" type="pres">
      <dgm:prSet presAssocID="{35800D34-CB1F-4D5B-8B0F-6504A526A348}" presName="sp" presStyleCnt="0"/>
      <dgm:spPr/>
    </dgm:pt>
    <dgm:pt modelId="{A7557E2F-66A7-490B-96E6-3CBE369EDB19}" type="pres">
      <dgm:prSet presAssocID="{1B5B5AFA-DBDE-4FAB-B57C-37E8F4A76C6E}" presName="arrowAndChildren" presStyleCnt="0"/>
      <dgm:spPr/>
    </dgm:pt>
    <dgm:pt modelId="{9540C1AD-9245-4F7E-A2A5-6716E4234751}" type="pres">
      <dgm:prSet presAssocID="{1B5B5AFA-DBDE-4FAB-B57C-37E8F4A76C6E}" presName="parentTextArrow" presStyleLbl="node1" presStyleIdx="0" presStyleCnt="3"/>
      <dgm:spPr/>
      <dgm:t>
        <a:bodyPr/>
        <a:lstStyle/>
        <a:p>
          <a:endParaRPr lang="en-US"/>
        </a:p>
      </dgm:t>
    </dgm:pt>
    <dgm:pt modelId="{0E168533-7387-45B8-B1E2-90A98A8DF586}" type="pres">
      <dgm:prSet presAssocID="{1B5B5AFA-DBDE-4FAB-B57C-37E8F4A76C6E}" presName="arrow" presStyleLbl="node1" presStyleIdx="1" presStyleCnt="3"/>
      <dgm:spPr/>
      <dgm:t>
        <a:bodyPr/>
        <a:lstStyle/>
        <a:p>
          <a:endParaRPr lang="en-US"/>
        </a:p>
      </dgm:t>
    </dgm:pt>
    <dgm:pt modelId="{786272CA-AB54-43E0-AD45-6B131FC6FB56}" type="pres">
      <dgm:prSet presAssocID="{1B5B5AFA-DBDE-4FAB-B57C-37E8F4A76C6E}" presName="descendantArrow" presStyleCnt="0"/>
      <dgm:spPr/>
    </dgm:pt>
    <dgm:pt modelId="{2A99C5F3-4C39-4B83-A830-91CBACB19784}" type="pres">
      <dgm:prSet presAssocID="{8D6BFEC8-9AD9-4DA1-917B-2F58C2688D0E}" presName="childTextArrow" presStyleLbl="fgAccFollowNode1" presStyleIdx="3" presStyleCnt="9">
        <dgm:presLayoutVars>
          <dgm:bulletEnabled val="1"/>
        </dgm:presLayoutVars>
      </dgm:prSet>
      <dgm:spPr/>
      <dgm:t>
        <a:bodyPr/>
        <a:lstStyle/>
        <a:p>
          <a:endParaRPr lang="en-US"/>
        </a:p>
      </dgm:t>
    </dgm:pt>
    <dgm:pt modelId="{5727443F-C261-4207-9D99-A17895FC1967}" type="pres">
      <dgm:prSet presAssocID="{C6ACD545-E5B6-45AE-9A32-B6A81FA20055}" presName="childTextArrow" presStyleLbl="fgAccFollowNode1" presStyleIdx="4" presStyleCnt="9">
        <dgm:presLayoutVars>
          <dgm:bulletEnabled val="1"/>
        </dgm:presLayoutVars>
      </dgm:prSet>
      <dgm:spPr/>
      <dgm:t>
        <a:bodyPr/>
        <a:lstStyle/>
        <a:p>
          <a:endParaRPr lang="en-US"/>
        </a:p>
      </dgm:t>
    </dgm:pt>
    <dgm:pt modelId="{E7F25052-8F10-4C79-81AE-20F0AD6FCA43}" type="pres">
      <dgm:prSet presAssocID="{9D0BA822-B872-4D86-A88C-24B525A27562}" presName="childTextArrow" presStyleLbl="fgAccFollowNode1" presStyleIdx="5" presStyleCnt="9">
        <dgm:presLayoutVars>
          <dgm:bulletEnabled val="1"/>
        </dgm:presLayoutVars>
      </dgm:prSet>
      <dgm:spPr/>
      <dgm:t>
        <a:bodyPr/>
        <a:lstStyle/>
        <a:p>
          <a:endParaRPr lang="en-US"/>
        </a:p>
      </dgm:t>
    </dgm:pt>
    <dgm:pt modelId="{DAA7596F-1F48-465A-AADC-3B692C116792}" type="pres">
      <dgm:prSet presAssocID="{23514439-7EC5-4702-8639-C3B08F9D42DD}" presName="sp" presStyleCnt="0"/>
      <dgm:spPr/>
    </dgm:pt>
    <dgm:pt modelId="{964D881C-BE1B-4B3F-AC17-8DC40FE9035B}" type="pres">
      <dgm:prSet presAssocID="{682258C5-CF67-45E9-B089-E1878EEE3C0A}" presName="arrowAndChildren" presStyleCnt="0"/>
      <dgm:spPr/>
    </dgm:pt>
    <dgm:pt modelId="{E8C76F11-64FA-427A-9FDF-67F3B5DB986C}" type="pres">
      <dgm:prSet presAssocID="{682258C5-CF67-45E9-B089-E1878EEE3C0A}" presName="parentTextArrow" presStyleLbl="node1" presStyleIdx="1" presStyleCnt="3"/>
      <dgm:spPr/>
      <dgm:t>
        <a:bodyPr/>
        <a:lstStyle/>
        <a:p>
          <a:endParaRPr lang="en-US"/>
        </a:p>
      </dgm:t>
    </dgm:pt>
    <dgm:pt modelId="{CA594A2B-B051-4286-9F29-AF83DF61B512}" type="pres">
      <dgm:prSet presAssocID="{682258C5-CF67-45E9-B089-E1878EEE3C0A}" presName="arrow" presStyleLbl="node1" presStyleIdx="2" presStyleCnt="3"/>
      <dgm:spPr/>
      <dgm:t>
        <a:bodyPr/>
        <a:lstStyle/>
        <a:p>
          <a:endParaRPr lang="en-US"/>
        </a:p>
      </dgm:t>
    </dgm:pt>
    <dgm:pt modelId="{F7D55C26-58CB-4A38-8D79-E1BFF9719818}" type="pres">
      <dgm:prSet presAssocID="{682258C5-CF67-45E9-B089-E1878EEE3C0A}" presName="descendantArrow" presStyleCnt="0"/>
      <dgm:spPr/>
    </dgm:pt>
    <dgm:pt modelId="{B2B9A6BD-21FD-4D6B-8FC8-3CEC9F1DCFBA}" type="pres">
      <dgm:prSet presAssocID="{F5F96194-7E15-4650-99E2-5210BCFFE30F}" presName="childTextArrow" presStyleLbl="fgAccFollowNode1" presStyleIdx="6" presStyleCnt="9">
        <dgm:presLayoutVars>
          <dgm:bulletEnabled val="1"/>
        </dgm:presLayoutVars>
      </dgm:prSet>
      <dgm:spPr/>
      <dgm:t>
        <a:bodyPr/>
        <a:lstStyle/>
        <a:p>
          <a:endParaRPr lang="en-US"/>
        </a:p>
      </dgm:t>
    </dgm:pt>
    <dgm:pt modelId="{B94D1F33-4056-4AC9-A793-2D42B9954BBF}" type="pres">
      <dgm:prSet presAssocID="{B669A48B-1B2B-47BC-B17F-CCF0458A2F22}" presName="childTextArrow" presStyleLbl="fgAccFollowNode1" presStyleIdx="7" presStyleCnt="9">
        <dgm:presLayoutVars>
          <dgm:bulletEnabled val="1"/>
        </dgm:presLayoutVars>
      </dgm:prSet>
      <dgm:spPr/>
      <dgm:t>
        <a:bodyPr/>
        <a:lstStyle/>
        <a:p>
          <a:endParaRPr lang="en-US"/>
        </a:p>
      </dgm:t>
    </dgm:pt>
    <dgm:pt modelId="{B31087BA-19A0-4D35-A37D-D1988FCD94C9}" type="pres">
      <dgm:prSet presAssocID="{5F52B429-97D5-430A-83BD-30626FADBFC5}" presName="childTextArrow" presStyleLbl="fgAccFollowNode1" presStyleIdx="8" presStyleCnt="9">
        <dgm:presLayoutVars>
          <dgm:bulletEnabled val="1"/>
        </dgm:presLayoutVars>
      </dgm:prSet>
      <dgm:spPr/>
      <dgm:t>
        <a:bodyPr/>
        <a:lstStyle/>
        <a:p>
          <a:endParaRPr lang="en-US"/>
        </a:p>
      </dgm:t>
    </dgm:pt>
  </dgm:ptLst>
  <dgm:cxnLst>
    <dgm:cxn modelId="{D5054502-36A0-4770-8A46-D6347342376C}" type="presOf" srcId="{1B5B5AFA-DBDE-4FAB-B57C-37E8F4A76C6E}" destId="{0E168533-7387-45B8-B1E2-90A98A8DF586}" srcOrd="1" destOrd="0" presId="urn:microsoft.com/office/officeart/2005/8/layout/process4"/>
    <dgm:cxn modelId="{2A992D48-31E9-4317-A10D-8E3EEA46D0C3}" type="presOf" srcId="{9D0BA822-B872-4D86-A88C-24B525A27562}" destId="{E7F25052-8F10-4C79-81AE-20F0AD6FCA43}" srcOrd="0" destOrd="0" presId="urn:microsoft.com/office/officeart/2005/8/layout/process4"/>
    <dgm:cxn modelId="{2EE2E5EC-C673-43BF-B9A9-FCECDE362DBB}" type="presOf" srcId="{F5F96194-7E15-4650-99E2-5210BCFFE30F}" destId="{B2B9A6BD-21FD-4D6B-8FC8-3CEC9F1DCFBA}" srcOrd="0" destOrd="0" presId="urn:microsoft.com/office/officeart/2005/8/layout/process4"/>
    <dgm:cxn modelId="{35616C19-67CA-41AE-B7A9-58E9DB333849}" type="presOf" srcId="{1B5B5AFA-DBDE-4FAB-B57C-37E8F4A76C6E}" destId="{9540C1AD-9245-4F7E-A2A5-6716E4234751}" srcOrd="0" destOrd="0" presId="urn:microsoft.com/office/officeart/2005/8/layout/process4"/>
    <dgm:cxn modelId="{90355D8C-F0C0-40D4-B41D-10207446E38F}" type="presOf" srcId="{8D6BFEC8-9AD9-4DA1-917B-2F58C2688D0E}" destId="{2A99C5F3-4C39-4B83-A830-91CBACB19784}" srcOrd="0" destOrd="0" presId="urn:microsoft.com/office/officeart/2005/8/layout/process4"/>
    <dgm:cxn modelId="{E4F6C0E9-32CE-4311-B18A-0C8664DA6E67}" srcId="{682258C5-CF67-45E9-B089-E1878EEE3C0A}" destId="{B669A48B-1B2B-47BC-B17F-CCF0458A2F22}" srcOrd="1" destOrd="0" parTransId="{9B54DA83-D2B0-4A14-87AB-F4DD0568AF74}" sibTransId="{B0052117-A2B5-4A1E-BD94-5DCDF0A06357}"/>
    <dgm:cxn modelId="{D67EAE79-EAC1-44A1-A77C-C7F4D0798F6D}" srcId="{CD7C480F-F0C9-4CC7-B1C0-DD684AD6B7A8}" destId="{D66C7FF7-E653-4963-A093-97CF82D33B7D}" srcOrd="2" destOrd="0" parTransId="{89A5AD76-52BD-4196-85B7-24FA91CA8393}" sibTransId="{63E44D8A-0840-4FB8-B5F7-27407BF493BF}"/>
    <dgm:cxn modelId="{16238486-5490-4EEF-908C-C5B246725C56}" srcId="{1B5B5AFA-DBDE-4FAB-B57C-37E8F4A76C6E}" destId="{9D0BA822-B872-4D86-A88C-24B525A27562}" srcOrd="2" destOrd="0" parTransId="{12D32DA5-E4E2-4D0B-8FA9-A19F0C4CECCD}" sibTransId="{64FF88FB-AD5F-40C8-8B0C-E25197546298}"/>
    <dgm:cxn modelId="{41482039-F8E4-4953-8ACD-2567D4E46580}" type="presOf" srcId="{682258C5-CF67-45E9-B089-E1878EEE3C0A}" destId="{CA594A2B-B051-4286-9F29-AF83DF61B512}" srcOrd="1" destOrd="0" presId="urn:microsoft.com/office/officeart/2005/8/layout/process4"/>
    <dgm:cxn modelId="{ED737A45-9328-4BD3-91D7-C70F9100C49B}" type="presOf" srcId="{13AE2B26-6F8F-41FF-A6AF-187C9102D500}" destId="{3D17B04C-CA12-46D9-97C9-548210C7ED31}" srcOrd="0" destOrd="0" presId="urn:microsoft.com/office/officeart/2005/8/layout/process4"/>
    <dgm:cxn modelId="{D65A3C1C-B1DA-46C0-A119-01C9E2ED0DE5}" srcId="{CD7C480F-F0C9-4CC7-B1C0-DD684AD6B7A8}" destId="{13AE2B26-6F8F-41FF-A6AF-187C9102D500}" srcOrd="1" destOrd="0" parTransId="{123826C4-5272-42DF-8D59-3EA3C93657A8}" sibTransId="{BCA08D97-D6FC-4119-BE5C-5E950F0142F1}"/>
    <dgm:cxn modelId="{0B01BD3D-0839-467A-8EDC-0F23C93729DF}" type="presOf" srcId="{CD7C480F-F0C9-4CC7-B1C0-DD684AD6B7A8}" destId="{C1D0CD8D-0E64-422C-8D80-621CE8B84634}" srcOrd="1" destOrd="0" presId="urn:microsoft.com/office/officeart/2005/8/layout/process4"/>
    <dgm:cxn modelId="{9D669997-C0D6-4026-B2FA-632979FCA27E}" type="presOf" srcId="{B14A80AA-7BF1-47C2-AB81-96CEC48395BC}" destId="{E8435D85-027A-4CB4-9035-6E2A81CECA66}" srcOrd="0" destOrd="0" presId="urn:microsoft.com/office/officeart/2005/8/layout/process4"/>
    <dgm:cxn modelId="{FC763020-B4C9-45BF-9CA6-97A04008A1BC}" srcId="{BFFE92AE-C3A2-4DB9-96D3-D4CDF4579376}" destId="{1B5B5AFA-DBDE-4FAB-B57C-37E8F4A76C6E}" srcOrd="1" destOrd="0" parTransId="{DC185620-4C31-4078-A4AC-808E205BB2EA}" sibTransId="{35800D34-CB1F-4D5B-8B0F-6504A526A348}"/>
    <dgm:cxn modelId="{CE5EE020-E64D-44F3-AFB3-23A0570A326B}" srcId="{1B5B5AFA-DBDE-4FAB-B57C-37E8F4A76C6E}" destId="{C6ACD545-E5B6-45AE-9A32-B6A81FA20055}" srcOrd="1" destOrd="0" parTransId="{4852CB7C-6E29-4D2C-B60C-FB7D1B29633D}" sibTransId="{E95241C1-AD98-4490-9A7D-3F8A2BEAE509}"/>
    <dgm:cxn modelId="{D938CA1F-45CF-4E89-8FD3-07398954F9BE}" type="presOf" srcId="{5F52B429-97D5-430A-83BD-30626FADBFC5}" destId="{B31087BA-19A0-4D35-A37D-D1988FCD94C9}" srcOrd="0" destOrd="0" presId="urn:microsoft.com/office/officeart/2005/8/layout/process4"/>
    <dgm:cxn modelId="{04560832-D81F-4E7B-A6EB-9C9941EBDEA2}" srcId="{CD7C480F-F0C9-4CC7-B1C0-DD684AD6B7A8}" destId="{B14A80AA-7BF1-47C2-AB81-96CEC48395BC}" srcOrd="0" destOrd="0" parTransId="{892CF991-0FC5-4F95-A93C-6215018E1219}" sibTransId="{B4199DA8-299A-4C18-9632-D3F05E813628}"/>
    <dgm:cxn modelId="{DAD66DF4-6242-4D6B-91D0-41A6E9487697}" type="presOf" srcId="{CD7C480F-F0C9-4CC7-B1C0-DD684AD6B7A8}" destId="{0EDDC516-D2AA-44B7-A78C-CA6316097DD4}" srcOrd="0" destOrd="0" presId="urn:microsoft.com/office/officeart/2005/8/layout/process4"/>
    <dgm:cxn modelId="{2F475D43-E31D-4A3D-814F-64C21CBEF302}" type="presOf" srcId="{D66C7FF7-E653-4963-A093-97CF82D33B7D}" destId="{8A8C74DA-6F7D-41B0-B05F-DAF0D968C107}" srcOrd="0" destOrd="0" presId="urn:microsoft.com/office/officeart/2005/8/layout/process4"/>
    <dgm:cxn modelId="{E9AC3D97-A790-42E3-AF0A-30E05D6994C2}" srcId="{BFFE92AE-C3A2-4DB9-96D3-D4CDF4579376}" destId="{CD7C480F-F0C9-4CC7-B1C0-DD684AD6B7A8}" srcOrd="2" destOrd="0" parTransId="{934D3AA3-41D3-4D5B-A2A5-77A31769BACB}" sibTransId="{D368F3E5-BBBB-4D5F-BE7F-11102DB7AD92}"/>
    <dgm:cxn modelId="{6E11E1C9-FBAC-40D0-9B6E-0D944E987797}" type="presOf" srcId="{B669A48B-1B2B-47BC-B17F-CCF0458A2F22}" destId="{B94D1F33-4056-4AC9-A793-2D42B9954BBF}" srcOrd="0" destOrd="0" presId="urn:microsoft.com/office/officeart/2005/8/layout/process4"/>
    <dgm:cxn modelId="{0FCC185B-B26F-4660-844E-5E7B57037668}" type="presOf" srcId="{C6ACD545-E5B6-45AE-9A32-B6A81FA20055}" destId="{5727443F-C261-4207-9D99-A17895FC1967}" srcOrd="0" destOrd="0" presId="urn:microsoft.com/office/officeart/2005/8/layout/process4"/>
    <dgm:cxn modelId="{550A2069-1992-42E1-BC6F-F37E43BF9B4A}" type="presOf" srcId="{682258C5-CF67-45E9-B089-E1878EEE3C0A}" destId="{E8C76F11-64FA-427A-9FDF-67F3B5DB986C}" srcOrd="0" destOrd="0" presId="urn:microsoft.com/office/officeart/2005/8/layout/process4"/>
    <dgm:cxn modelId="{9F3F5532-7C3F-4302-A07D-8567D541E339}" srcId="{1B5B5AFA-DBDE-4FAB-B57C-37E8F4A76C6E}" destId="{8D6BFEC8-9AD9-4DA1-917B-2F58C2688D0E}" srcOrd="0" destOrd="0" parTransId="{E2D9CF65-D27A-494C-960C-AAAB70BC7210}" sibTransId="{A72CE26E-AA40-4328-A762-4372D357D8E7}"/>
    <dgm:cxn modelId="{013B8A84-E402-490D-B4E5-14C79C47D5F6}" srcId="{682258C5-CF67-45E9-B089-E1878EEE3C0A}" destId="{5F52B429-97D5-430A-83BD-30626FADBFC5}" srcOrd="2" destOrd="0" parTransId="{F3740518-7DFF-414D-B65B-A693B89B560E}" sibTransId="{91380463-9C3B-4CB5-9819-22A395D9C792}"/>
    <dgm:cxn modelId="{12DEF17A-4B74-435A-A600-4C5FB54BDA46}" type="presOf" srcId="{BFFE92AE-C3A2-4DB9-96D3-D4CDF4579376}" destId="{C5B4D58B-8771-4915-B061-0CCA2AD7A430}" srcOrd="0" destOrd="0" presId="urn:microsoft.com/office/officeart/2005/8/layout/process4"/>
    <dgm:cxn modelId="{6A9DAD46-D5B6-4B47-8D17-54D7BD675437}" srcId="{BFFE92AE-C3A2-4DB9-96D3-D4CDF4579376}" destId="{682258C5-CF67-45E9-B089-E1878EEE3C0A}" srcOrd="0" destOrd="0" parTransId="{AEC02CF7-7D9B-4C58-BA5B-1EC3BE20C01C}" sibTransId="{23514439-7EC5-4702-8639-C3B08F9D42DD}"/>
    <dgm:cxn modelId="{75627F19-F953-4042-966E-EB4FA921F6B0}" srcId="{682258C5-CF67-45E9-B089-E1878EEE3C0A}" destId="{F5F96194-7E15-4650-99E2-5210BCFFE30F}" srcOrd="0" destOrd="0" parTransId="{AC3A25F4-0187-4C62-8B06-1CF5971927A0}" sibTransId="{09AD00E0-9A26-48B5-8B2A-D1ECCDCD5E8C}"/>
    <dgm:cxn modelId="{11C9F24A-6C66-46EF-BF90-247CC4E81F06}" type="presParOf" srcId="{C5B4D58B-8771-4915-B061-0CCA2AD7A430}" destId="{2EA184F0-73AF-41FB-B3D4-A6AFD0CB7001}" srcOrd="0" destOrd="0" presId="urn:microsoft.com/office/officeart/2005/8/layout/process4"/>
    <dgm:cxn modelId="{7298D365-AE84-40CB-933B-435614EC066E}" type="presParOf" srcId="{2EA184F0-73AF-41FB-B3D4-A6AFD0CB7001}" destId="{0EDDC516-D2AA-44B7-A78C-CA6316097DD4}" srcOrd="0" destOrd="0" presId="urn:microsoft.com/office/officeart/2005/8/layout/process4"/>
    <dgm:cxn modelId="{F2F50F46-BDFD-4097-A6F8-823D99E31BFB}" type="presParOf" srcId="{2EA184F0-73AF-41FB-B3D4-A6AFD0CB7001}" destId="{C1D0CD8D-0E64-422C-8D80-621CE8B84634}" srcOrd="1" destOrd="0" presId="urn:microsoft.com/office/officeart/2005/8/layout/process4"/>
    <dgm:cxn modelId="{CA680156-238C-4A4E-BDC4-7E82E02C210F}" type="presParOf" srcId="{2EA184F0-73AF-41FB-B3D4-A6AFD0CB7001}" destId="{66E5CAE5-F889-493E-B909-CAFCB599C948}" srcOrd="2" destOrd="0" presId="urn:microsoft.com/office/officeart/2005/8/layout/process4"/>
    <dgm:cxn modelId="{00EA337B-3F9E-47A6-8B3A-8BA4EB7C2429}" type="presParOf" srcId="{66E5CAE5-F889-493E-B909-CAFCB599C948}" destId="{E8435D85-027A-4CB4-9035-6E2A81CECA66}" srcOrd="0" destOrd="0" presId="urn:microsoft.com/office/officeart/2005/8/layout/process4"/>
    <dgm:cxn modelId="{ECD66367-8F94-485E-827B-75F550CA1758}" type="presParOf" srcId="{66E5CAE5-F889-493E-B909-CAFCB599C948}" destId="{3D17B04C-CA12-46D9-97C9-548210C7ED31}" srcOrd="1" destOrd="0" presId="urn:microsoft.com/office/officeart/2005/8/layout/process4"/>
    <dgm:cxn modelId="{5F492B9E-7277-4379-BFA5-42100B63537C}" type="presParOf" srcId="{66E5CAE5-F889-493E-B909-CAFCB599C948}" destId="{8A8C74DA-6F7D-41B0-B05F-DAF0D968C107}" srcOrd="2" destOrd="0" presId="urn:microsoft.com/office/officeart/2005/8/layout/process4"/>
    <dgm:cxn modelId="{67A46C0C-BE96-4ED9-98ED-23CBD1B50B10}" type="presParOf" srcId="{C5B4D58B-8771-4915-B061-0CCA2AD7A430}" destId="{BE0D78EC-85EA-4147-846B-0E937622AF23}" srcOrd="1" destOrd="0" presId="urn:microsoft.com/office/officeart/2005/8/layout/process4"/>
    <dgm:cxn modelId="{F22B9B09-4FD7-49BB-900D-46F19FEB3185}" type="presParOf" srcId="{C5B4D58B-8771-4915-B061-0CCA2AD7A430}" destId="{A7557E2F-66A7-490B-96E6-3CBE369EDB19}" srcOrd="2" destOrd="0" presId="urn:microsoft.com/office/officeart/2005/8/layout/process4"/>
    <dgm:cxn modelId="{60A916AB-1CA0-49E2-88AC-8A0E04E8D8C7}" type="presParOf" srcId="{A7557E2F-66A7-490B-96E6-3CBE369EDB19}" destId="{9540C1AD-9245-4F7E-A2A5-6716E4234751}" srcOrd="0" destOrd="0" presId="urn:microsoft.com/office/officeart/2005/8/layout/process4"/>
    <dgm:cxn modelId="{AC02A191-19E6-4461-ABBA-580579A1C686}" type="presParOf" srcId="{A7557E2F-66A7-490B-96E6-3CBE369EDB19}" destId="{0E168533-7387-45B8-B1E2-90A98A8DF586}" srcOrd="1" destOrd="0" presId="urn:microsoft.com/office/officeart/2005/8/layout/process4"/>
    <dgm:cxn modelId="{1E1E6AD5-052C-44E4-B55A-8C4B2ED7CCF6}" type="presParOf" srcId="{A7557E2F-66A7-490B-96E6-3CBE369EDB19}" destId="{786272CA-AB54-43E0-AD45-6B131FC6FB56}" srcOrd="2" destOrd="0" presId="urn:microsoft.com/office/officeart/2005/8/layout/process4"/>
    <dgm:cxn modelId="{EB718349-F44C-49A5-BCDE-EC4DFE87F689}" type="presParOf" srcId="{786272CA-AB54-43E0-AD45-6B131FC6FB56}" destId="{2A99C5F3-4C39-4B83-A830-91CBACB19784}" srcOrd="0" destOrd="0" presId="urn:microsoft.com/office/officeart/2005/8/layout/process4"/>
    <dgm:cxn modelId="{AB1403F2-487E-4578-8BE9-041621B6C0CA}" type="presParOf" srcId="{786272CA-AB54-43E0-AD45-6B131FC6FB56}" destId="{5727443F-C261-4207-9D99-A17895FC1967}" srcOrd="1" destOrd="0" presId="urn:microsoft.com/office/officeart/2005/8/layout/process4"/>
    <dgm:cxn modelId="{DA75B49A-41BF-4E11-904C-724DBA9FE1DF}" type="presParOf" srcId="{786272CA-AB54-43E0-AD45-6B131FC6FB56}" destId="{E7F25052-8F10-4C79-81AE-20F0AD6FCA43}" srcOrd="2" destOrd="0" presId="urn:microsoft.com/office/officeart/2005/8/layout/process4"/>
    <dgm:cxn modelId="{2952C7C2-802F-4086-963B-F884DA264388}" type="presParOf" srcId="{C5B4D58B-8771-4915-B061-0CCA2AD7A430}" destId="{DAA7596F-1F48-465A-AADC-3B692C116792}" srcOrd="3" destOrd="0" presId="urn:microsoft.com/office/officeart/2005/8/layout/process4"/>
    <dgm:cxn modelId="{B9CD6F35-3C16-4FDF-A157-5DE6DF9A679E}" type="presParOf" srcId="{C5B4D58B-8771-4915-B061-0CCA2AD7A430}" destId="{964D881C-BE1B-4B3F-AC17-8DC40FE9035B}" srcOrd="4" destOrd="0" presId="urn:microsoft.com/office/officeart/2005/8/layout/process4"/>
    <dgm:cxn modelId="{253445E5-C6E3-4BFC-A4AE-7AE65FC29258}" type="presParOf" srcId="{964D881C-BE1B-4B3F-AC17-8DC40FE9035B}" destId="{E8C76F11-64FA-427A-9FDF-67F3B5DB986C}" srcOrd="0" destOrd="0" presId="urn:microsoft.com/office/officeart/2005/8/layout/process4"/>
    <dgm:cxn modelId="{2E166ADE-3B54-42D3-AFE0-CAF70F458CB4}" type="presParOf" srcId="{964D881C-BE1B-4B3F-AC17-8DC40FE9035B}" destId="{CA594A2B-B051-4286-9F29-AF83DF61B512}" srcOrd="1" destOrd="0" presId="urn:microsoft.com/office/officeart/2005/8/layout/process4"/>
    <dgm:cxn modelId="{3ED02551-DFE3-4A43-9329-C3F09CAD3BFD}" type="presParOf" srcId="{964D881C-BE1B-4B3F-AC17-8DC40FE9035B}" destId="{F7D55C26-58CB-4A38-8D79-E1BFF9719818}" srcOrd="2" destOrd="0" presId="urn:microsoft.com/office/officeart/2005/8/layout/process4"/>
    <dgm:cxn modelId="{D3CC6CBC-7627-4C7A-BF63-B8EB9CEAE5D3}" type="presParOf" srcId="{F7D55C26-58CB-4A38-8D79-E1BFF9719818}" destId="{B2B9A6BD-21FD-4D6B-8FC8-3CEC9F1DCFBA}" srcOrd="0" destOrd="0" presId="urn:microsoft.com/office/officeart/2005/8/layout/process4"/>
    <dgm:cxn modelId="{A3911A8F-6FA8-43C6-B892-73108AD26F53}" type="presParOf" srcId="{F7D55C26-58CB-4A38-8D79-E1BFF9719818}" destId="{B94D1F33-4056-4AC9-A793-2D42B9954BBF}" srcOrd="1" destOrd="0" presId="urn:microsoft.com/office/officeart/2005/8/layout/process4"/>
    <dgm:cxn modelId="{F73C422C-90F9-4461-B804-009B308A5371}" type="presParOf" srcId="{F7D55C26-58CB-4A38-8D79-E1BFF9719818}" destId="{B31087BA-19A0-4D35-A37D-D1988FCD94C9}" srcOrd="2"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B67D1B1-2C4F-4B3E-BC8B-1E29E57E04C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1819455-82EA-47D0-BE59-2F3830394A83}">
      <dgm:prSet phldrT="[Text]"/>
      <dgm:spPr/>
      <dgm:t>
        <a:bodyPr/>
        <a:lstStyle/>
        <a:p>
          <a:r>
            <a:rPr lang="en-US" dirty="0" smtClean="0"/>
            <a:t>Asset</a:t>
          </a:r>
          <a:endParaRPr lang="en-US" dirty="0"/>
        </a:p>
      </dgm:t>
    </dgm:pt>
    <dgm:pt modelId="{BC0F8D5B-2BD5-477C-8324-77B82F3610E2}" type="parTrans" cxnId="{E75D1A59-4B93-4500-ACDF-D3B0322F988F}">
      <dgm:prSet/>
      <dgm:spPr/>
      <dgm:t>
        <a:bodyPr/>
        <a:lstStyle/>
        <a:p>
          <a:endParaRPr lang="en-US"/>
        </a:p>
      </dgm:t>
    </dgm:pt>
    <dgm:pt modelId="{953968F9-1F89-4CF9-8FCB-3F7C0C385165}" type="sibTrans" cxnId="{E75D1A59-4B93-4500-ACDF-D3B0322F988F}">
      <dgm:prSet/>
      <dgm:spPr/>
      <dgm:t>
        <a:bodyPr/>
        <a:lstStyle/>
        <a:p>
          <a:endParaRPr lang="en-US"/>
        </a:p>
      </dgm:t>
    </dgm:pt>
    <dgm:pt modelId="{B8236442-C480-4C2B-B8C5-9B341B53D0EB}">
      <dgm:prSet phldrT="[Text]"/>
      <dgm:spPr/>
      <dgm:t>
        <a:bodyPr/>
        <a:lstStyle/>
        <a:p>
          <a:r>
            <a:rPr lang="en-US" dirty="0" smtClean="0"/>
            <a:t>Reserve: 10</a:t>
          </a:r>
          <a:endParaRPr lang="en-US" dirty="0"/>
        </a:p>
      </dgm:t>
    </dgm:pt>
    <dgm:pt modelId="{C93AE8FA-0E76-4568-9EE7-B375F963ACB6}" type="parTrans" cxnId="{EF817AA2-AF48-4F24-BF67-7B8BDDDED833}">
      <dgm:prSet/>
      <dgm:spPr/>
      <dgm:t>
        <a:bodyPr/>
        <a:lstStyle/>
        <a:p>
          <a:endParaRPr lang="en-US"/>
        </a:p>
      </dgm:t>
    </dgm:pt>
    <dgm:pt modelId="{DB2ECFD2-8CB6-4B82-9DC0-AA0C47BDA00D}" type="sibTrans" cxnId="{EF817AA2-AF48-4F24-BF67-7B8BDDDED833}">
      <dgm:prSet/>
      <dgm:spPr/>
      <dgm:t>
        <a:bodyPr/>
        <a:lstStyle/>
        <a:p>
          <a:endParaRPr lang="en-US"/>
        </a:p>
      </dgm:t>
    </dgm:pt>
    <dgm:pt modelId="{3F79914E-43A4-47F4-A990-26014BEB0A31}">
      <dgm:prSet phldrT="[Text]"/>
      <dgm:spPr/>
      <dgm:t>
        <a:bodyPr/>
        <a:lstStyle/>
        <a:p>
          <a:r>
            <a:rPr lang="en-US" dirty="0" smtClean="0"/>
            <a:t>Liability </a:t>
          </a:r>
          <a:endParaRPr lang="en-US" dirty="0"/>
        </a:p>
      </dgm:t>
    </dgm:pt>
    <dgm:pt modelId="{06565CFE-6C06-4BA1-A5B7-95F5B0AB7255}" type="parTrans" cxnId="{AC541942-326F-45A0-AA14-A9217B08C3A2}">
      <dgm:prSet/>
      <dgm:spPr/>
      <dgm:t>
        <a:bodyPr/>
        <a:lstStyle/>
        <a:p>
          <a:endParaRPr lang="en-US"/>
        </a:p>
      </dgm:t>
    </dgm:pt>
    <dgm:pt modelId="{1A50E752-156F-4F45-B15E-AA9728B8E92B}" type="sibTrans" cxnId="{AC541942-326F-45A0-AA14-A9217B08C3A2}">
      <dgm:prSet/>
      <dgm:spPr/>
      <dgm:t>
        <a:bodyPr/>
        <a:lstStyle/>
        <a:p>
          <a:endParaRPr lang="en-US"/>
        </a:p>
      </dgm:t>
    </dgm:pt>
    <dgm:pt modelId="{8BB00F1D-E04B-4284-8FBB-A5381E493A87}">
      <dgm:prSet phldrT="[Text]"/>
      <dgm:spPr/>
      <dgm:t>
        <a:bodyPr/>
        <a:lstStyle/>
        <a:p>
          <a:r>
            <a:rPr lang="en-US" dirty="0" smtClean="0"/>
            <a:t>Deposit: 100</a:t>
          </a:r>
          <a:endParaRPr lang="en-US" dirty="0"/>
        </a:p>
      </dgm:t>
    </dgm:pt>
    <dgm:pt modelId="{E12FD304-0025-43D2-9E7F-0ED1E7E5F2FC}" type="parTrans" cxnId="{54F32F74-4983-4CB8-B81B-2F48A826C02C}">
      <dgm:prSet/>
      <dgm:spPr/>
      <dgm:t>
        <a:bodyPr/>
        <a:lstStyle/>
        <a:p>
          <a:endParaRPr lang="en-US"/>
        </a:p>
      </dgm:t>
    </dgm:pt>
    <dgm:pt modelId="{25331A2B-A874-4992-922D-721B0DE07951}" type="sibTrans" cxnId="{54F32F74-4983-4CB8-B81B-2F48A826C02C}">
      <dgm:prSet/>
      <dgm:spPr/>
      <dgm:t>
        <a:bodyPr/>
        <a:lstStyle/>
        <a:p>
          <a:endParaRPr lang="en-US"/>
        </a:p>
      </dgm:t>
    </dgm:pt>
    <dgm:pt modelId="{DE0B9671-9370-4E71-9CF4-CE4EFCEEA7DD}">
      <dgm:prSet phldrT="[Text]"/>
      <dgm:spPr/>
      <dgm:t>
        <a:bodyPr/>
        <a:lstStyle/>
        <a:p>
          <a:r>
            <a:rPr lang="en-US" dirty="0" smtClean="0"/>
            <a:t>Loan: 90</a:t>
          </a:r>
          <a:endParaRPr lang="en-US" dirty="0"/>
        </a:p>
      </dgm:t>
    </dgm:pt>
    <dgm:pt modelId="{F9AF4FF7-23A7-40AD-8E88-5CC8D0626B9D}" type="parTrans" cxnId="{86190074-931A-44EC-8FE7-06375FB60324}">
      <dgm:prSet/>
      <dgm:spPr/>
      <dgm:t>
        <a:bodyPr/>
        <a:lstStyle/>
        <a:p>
          <a:endParaRPr lang="en-US"/>
        </a:p>
      </dgm:t>
    </dgm:pt>
    <dgm:pt modelId="{F6D50F53-00C9-457B-8899-4CDF333008D8}" type="sibTrans" cxnId="{86190074-931A-44EC-8FE7-06375FB60324}">
      <dgm:prSet/>
      <dgm:spPr/>
      <dgm:t>
        <a:bodyPr/>
        <a:lstStyle/>
        <a:p>
          <a:endParaRPr lang="en-US"/>
        </a:p>
      </dgm:t>
    </dgm:pt>
    <dgm:pt modelId="{25C80A75-DDC6-4C6F-BF22-2DC6806DA2DD}" type="pres">
      <dgm:prSet presAssocID="{6B67D1B1-2C4F-4B3E-BC8B-1E29E57E04C6}" presName="theList" presStyleCnt="0">
        <dgm:presLayoutVars>
          <dgm:dir/>
          <dgm:animLvl val="lvl"/>
          <dgm:resizeHandles val="exact"/>
        </dgm:presLayoutVars>
      </dgm:prSet>
      <dgm:spPr/>
      <dgm:t>
        <a:bodyPr/>
        <a:lstStyle/>
        <a:p>
          <a:endParaRPr lang="en-US"/>
        </a:p>
      </dgm:t>
    </dgm:pt>
    <dgm:pt modelId="{A396A483-2DF8-445A-A29D-F4CACB6724F2}" type="pres">
      <dgm:prSet presAssocID="{21819455-82EA-47D0-BE59-2F3830394A83}" presName="compNode" presStyleCnt="0"/>
      <dgm:spPr/>
    </dgm:pt>
    <dgm:pt modelId="{16F60FC6-E2D4-4E7B-9100-2577B3F3E2D6}" type="pres">
      <dgm:prSet presAssocID="{21819455-82EA-47D0-BE59-2F3830394A83}" presName="aNode" presStyleLbl="bgShp" presStyleIdx="0" presStyleCnt="2"/>
      <dgm:spPr/>
      <dgm:t>
        <a:bodyPr/>
        <a:lstStyle/>
        <a:p>
          <a:endParaRPr lang="en-US"/>
        </a:p>
      </dgm:t>
    </dgm:pt>
    <dgm:pt modelId="{4606E927-233B-4333-B890-A0FB17BD4617}" type="pres">
      <dgm:prSet presAssocID="{21819455-82EA-47D0-BE59-2F3830394A83}" presName="textNode" presStyleLbl="bgShp" presStyleIdx="0" presStyleCnt="2"/>
      <dgm:spPr/>
      <dgm:t>
        <a:bodyPr/>
        <a:lstStyle/>
        <a:p>
          <a:endParaRPr lang="en-US"/>
        </a:p>
      </dgm:t>
    </dgm:pt>
    <dgm:pt modelId="{5C2247A7-9967-4FAE-9C0C-85C20C7EA8CF}" type="pres">
      <dgm:prSet presAssocID="{21819455-82EA-47D0-BE59-2F3830394A83}" presName="compChildNode" presStyleCnt="0"/>
      <dgm:spPr/>
    </dgm:pt>
    <dgm:pt modelId="{79F1171F-AEF6-4EC6-8C90-AE2AA66BB5A1}" type="pres">
      <dgm:prSet presAssocID="{21819455-82EA-47D0-BE59-2F3830394A83}" presName="theInnerList" presStyleCnt="0"/>
      <dgm:spPr/>
    </dgm:pt>
    <dgm:pt modelId="{142BEC61-9F12-42AA-A95F-20FCD6ED9849}" type="pres">
      <dgm:prSet presAssocID="{B8236442-C480-4C2B-B8C5-9B341B53D0EB}" presName="childNode" presStyleLbl="node1" presStyleIdx="0" presStyleCnt="3">
        <dgm:presLayoutVars>
          <dgm:bulletEnabled val="1"/>
        </dgm:presLayoutVars>
      </dgm:prSet>
      <dgm:spPr/>
      <dgm:t>
        <a:bodyPr/>
        <a:lstStyle/>
        <a:p>
          <a:endParaRPr lang="en-US"/>
        </a:p>
      </dgm:t>
    </dgm:pt>
    <dgm:pt modelId="{C16B8775-04CB-4DBB-9D92-70AC0A713A54}" type="pres">
      <dgm:prSet presAssocID="{B8236442-C480-4C2B-B8C5-9B341B53D0EB}" presName="aSpace2" presStyleCnt="0"/>
      <dgm:spPr/>
    </dgm:pt>
    <dgm:pt modelId="{DA63256F-22C5-4F15-A2C0-F950DCD93839}" type="pres">
      <dgm:prSet presAssocID="{DE0B9671-9370-4E71-9CF4-CE4EFCEEA7DD}" presName="childNode" presStyleLbl="node1" presStyleIdx="1" presStyleCnt="3">
        <dgm:presLayoutVars>
          <dgm:bulletEnabled val="1"/>
        </dgm:presLayoutVars>
      </dgm:prSet>
      <dgm:spPr/>
      <dgm:t>
        <a:bodyPr/>
        <a:lstStyle/>
        <a:p>
          <a:endParaRPr lang="en-US"/>
        </a:p>
      </dgm:t>
    </dgm:pt>
    <dgm:pt modelId="{30729D60-C42A-4453-AF8C-7D8F6815F2F6}" type="pres">
      <dgm:prSet presAssocID="{21819455-82EA-47D0-BE59-2F3830394A83}" presName="aSpace" presStyleCnt="0"/>
      <dgm:spPr/>
    </dgm:pt>
    <dgm:pt modelId="{DDBD29AA-306F-41A1-8C7F-CF8CB0DA9C33}" type="pres">
      <dgm:prSet presAssocID="{3F79914E-43A4-47F4-A990-26014BEB0A31}" presName="compNode" presStyleCnt="0"/>
      <dgm:spPr/>
    </dgm:pt>
    <dgm:pt modelId="{B9CCE439-68EB-4B25-84D7-2C4B20FA5BB4}" type="pres">
      <dgm:prSet presAssocID="{3F79914E-43A4-47F4-A990-26014BEB0A31}" presName="aNode" presStyleLbl="bgShp" presStyleIdx="1" presStyleCnt="2"/>
      <dgm:spPr/>
      <dgm:t>
        <a:bodyPr/>
        <a:lstStyle/>
        <a:p>
          <a:endParaRPr lang="en-US"/>
        </a:p>
      </dgm:t>
    </dgm:pt>
    <dgm:pt modelId="{E85A931D-EB78-44D7-8B4A-F6B58759AB50}" type="pres">
      <dgm:prSet presAssocID="{3F79914E-43A4-47F4-A990-26014BEB0A31}" presName="textNode" presStyleLbl="bgShp" presStyleIdx="1" presStyleCnt="2"/>
      <dgm:spPr/>
      <dgm:t>
        <a:bodyPr/>
        <a:lstStyle/>
        <a:p>
          <a:endParaRPr lang="en-US"/>
        </a:p>
      </dgm:t>
    </dgm:pt>
    <dgm:pt modelId="{3FDD1488-737E-4E6A-803F-A9602846540B}" type="pres">
      <dgm:prSet presAssocID="{3F79914E-43A4-47F4-A990-26014BEB0A31}" presName="compChildNode" presStyleCnt="0"/>
      <dgm:spPr/>
    </dgm:pt>
    <dgm:pt modelId="{8641DFD5-A1D7-462F-A4BB-164DC72E24D7}" type="pres">
      <dgm:prSet presAssocID="{3F79914E-43A4-47F4-A990-26014BEB0A31}" presName="theInnerList" presStyleCnt="0"/>
      <dgm:spPr/>
    </dgm:pt>
    <dgm:pt modelId="{830035F1-8332-45E2-BED0-92E1A21BBDD6}" type="pres">
      <dgm:prSet presAssocID="{8BB00F1D-E04B-4284-8FBB-A5381E493A87}" presName="childNode" presStyleLbl="node1" presStyleIdx="2" presStyleCnt="3">
        <dgm:presLayoutVars>
          <dgm:bulletEnabled val="1"/>
        </dgm:presLayoutVars>
      </dgm:prSet>
      <dgm:spPr/>
      <dgm:t>
        <a:bodyPr/>
        <a:lstStyle/>
        <a:p>
          <a:endParaRPr lang="en-US"/>
        </a:p>
      </dgm:t>
    </dgm:pt>
  </dgm:ptLst>
  <dgm:cxnLst>
    <dgm:cxn modelId="{86190074-931A-44EC-8FE7-06375FB60324}" srcId="{21819455-82EA-47D0-BE59-2F3830394A83}" destId="{DE0B9671-9370-4E71-9CF4-CE4EFCEEA7DD}" srcOrd="1" destOrd="0" parTransId="{F9AF4FF7-23A7-40AD-8E88-5CC8D0626B9D}" sibTransId="{F6D50F53-00C9-457B-8899-4CDF333008D8}"/>
    <dgm:cxn modelId="{34F8B359-35D7-4101-9BA1-84E3D19411F9}" type="presOf" srcId="{3F79914E-43A4-47F4-A990-26014BEB0A31}" destId="{E85A931D-EB78-44D7-8B4A-F6B58759AB50}" srcOrd="1" destOrd="0" presId="urn:microsoft.com/office/officeart/2005/8/layout/lProcess2"/>
    <dgm:cxn modelId="{AC541942-326F-45A0-AA14-A9217B08C3A2}" srcId="{6B67D1B1-2C4F-4B3E-BC8B-1E29E57E04C6}" destId="{3F79914E-43A4-47F4-A990-26014BEB0A31}" srcOrd="1" destOrd="0" parTransId="{06565CFE-6C06-4BA1-A5B7-95F5B0AB7255}" sibTransId="{1A50E752-156F-4F45-B15E-AA9728B8E92B}"/>
    <dgm:cxn modelId="{3E17FE3E-CFCE-42D0-89D1-377A127CA5EC}" type="presOf" srcId="{3F79914E-43A4-47F4-A990-26014BEB0A31}" destId="{B9CCE439-68EB-4B25-84D7-2C4B20FA5BB4}" srcOrd="0" destOrd="0" presId="urn:microsoft.com/office/officeart/2005/8/layout/lProcess2"/>
    <dgm:cxn modelId="{AA924B79-ECF0-4A75-9FF0-A909C374F143}" type="presOf" srcId="{21819455-82EA-47D0-BE59-2F3830394A83}" destId="{4606E927-233B-4333-B890-A0FB17BD4617}" srcOrd="1" destOrd="0" presId="urn:microsoft.com/office/officeart/2005/8/layout/lProcess2"/>
    <dgm:cxn modelId="{CEEA5A2E-ADC2-4843-9553-517237A67CFF}" type="presOf" srcId="{6B67D1B1-2C4F-4B3E-BC8B-1E29E57E04C6}" destId="{25C80A75-DDC6-4C6F-BF22-2DC6806DA2DD}" srcOrd="0" destOrd="0" presId="urn:microsoft.com/office/officeart/2005/8/layout/lProcess2"/>
    <dgm:cxn modelId="{9FA564B9-4E4E-4051-AA14-1E7787087096}" type="presOf" srcId="{DE0B9671-9370-4E71-9CF4-CE4EFCEEA7DD}" destId="{DA63256F-22C5-4F15-A2C0-F950DCD93839}" srcOrd="0" destOrd="0" presId="urn:microsoft.com/office/officeart/2005/8/layout/lProcess2"/>
    <dgm:cxn modelId="{1CA8C80E-DCBF-42E3-8585-539B1D72EEC5}" type="presOf" srcId="{B8236442-C480-4C2B-B8C5-9B341B53D0EB}" destId="{142BEC61-9F12-42AA-A95F-20FCD6ED9849}" srcOrd="0" destOrd="0" presId="urn:microsoft.com/office/officeart/2005/8/layout/lProcess2"/>
    <dgm:cxn modelId="{54F32F74-4983-4CB8-B81B-2F48A826C02C}" srcId="{3F79914E-43A4-47F4-A990-26014BEB0A31}" destId="{8BB00F1D-E04B-4284-8FBB-A5381E493A87}" srcOrd="0" destOrd="0" parTransId="{E12FD304-0025-43D2-9E7F-0ED1E7E5F2FC}" sibTransId="{25331A2B-A874-4992-922D-721B0DE07951}"/>
    <dgm:cxn modelId="{E75D1A59-4B93-4500-ACDF-D3B0322F988F}" srcId="{6B67D1B1-2C4F-4B3E-BC8B-1E29E57E04C6}" destId="{21819455-82EA-47D0-BE59-2F3830394A83}" srcOrd="0" destOrd="0" parTransId="{BC0F8D5B-2BD5-477C-8324-77B82F3610E2}" sibTransId="{953968F9-1F89-4CF9-8FCB-3F7C0C385165}"/>
    <dgm:cxn modelId="{91E812CF-2504-45FA-8C3F-5A8773734427}" type="presOf" srcId="{8BB00F1D-E04B-4284-8FBB-A5381E493A87}" destId="{830035F1-8332-45E2-BED0-92E1A21BBDD6}" srcOrd="0" destOrd="0" presId="urn:microsoft.com/office/officeart/2005/8/layout/lProcess2"/>
    <dgm:cxn modelId="{EF817AA2-AF48-4F24-BF67-7B8BDDDED833}" srcId="{21819455-82EA-47D0-BE59-2F3830394A83}" destId="{B8236442-C480-4C2B-B8C5-9B341B53D0EB}" srcOrd="0" destOrd="0" parTransId="{C93AE8FA-0E76-4568-9EE7-B375F963ACB6}" sibTransId="{DB2ECFD2-8CB6-4B82-9DC0-AA0C47BDA00D}"/>
    <dgm:cxn modelId="{438D3C24-C4FC-4C32-9A5D-9FE6856662A2}" type="presOf" srcId="{21819455-82EA-47D0-BE59-2F3830394A83}" destId="{16F60FC6-E2D4-4E7B-9100-2577B3F3E2D6}" srcOrd="0" destOrd="0" presId="urn:microsoft.com/office/officeart/2005/8/layout/lProcess2"/>
    <dgm:cxn modelId="{98658A0A-0305-49F6-B8C2-425836568B36}" type="presParOf" srcId="{25C80A75-DDC6-4C6F-BF22-2DC6806DA2DD}" destId="{A396A483-2DF8-445A-A29D-F4CACB6724F2}" srcOrd="0" destOrd="0" presId="urn:microsoft.com/office/officeart/2005/8/layout/lProcess2"/>
    <dgm:cxn modelId="{E084BFBE-B332-4B48-B639-78BDEDBD1DD2}" type="presParOf" srcId="{A396A483-2DF8-445A-A29D-F4CACB6724F2}" destId="{16F60FC6-E2D4-4E7B-9100-2577B3F3E2D6}" srcOrd="0" destOrd="0" presId="urn:microsoft.com/office/officeart/2005/8/layout/lProcess2"/>
    <dgm:cxn modelId="{0975EA1A-22A4-4E60-A2E1-5B92F065181D}" type="presParOf" srcId="{A396A483-2DF8-445A-A29D-F4CACB6724F2}" destId="{4606E927-233B-4333-B890-A0FB17BD4617}" srcOrd="1" destOrd="0" presId="urn:microsoft.com/office/officeart/2005/8/layout/lProcess2"/>
    <dgm:cxn modelId="{4C400752-B222-4D5A-9AFF-D0A23927FE93}" type="presParOf" srcId="{A396A483-2DF8-445A-A29D-F4CACB6724F2}" destId="{5C2247A7-9967-4FAE-9C0C-85C20C7EA8CF}" srcOrd="2" destOrd="0" presId="urn:microsoft.com/office/officeart/2005/8/layout/lProcess2"/>
    <dgm:cxn modelId="{429136FF-C483-40C7-A82F-D7B024561E94}" type="presParOf" srcId="{5C2247A7-9967-4FAE-9C0C-85C20C7EA8CF}" destId="{79F1171F-AEF6-4EC6-8C90-AE2AA66BB5A1}" srcOrd="0" destOrd="0" presId="urn:microsoft.com/office/officeart/2005/8/layout/lProcess2"/>
    <dgm:cxn modelId="{0F8353A4-FB81-41A8-ADD8-C830B030C009}" type="presParOf" srcId="{79F1171F-AEF6-4EC6-8C90-AE2AA66BB5A1}" destId="{142BEC61-9F12-42AA-A95F-20FCD6ED9849}" srcOrd="0" destOrd="0" presId="urn:microsoft.com/office/officeart/2005/8/layout/lProcess2"/>
    <dgm:cxn modelId="{1BAE968C-FFEB-4B90-99D6-FEA210143E6F}" type="presParOf" srcId="{79F1171F-AEF6-4EC6-8C90-AE2AA66BB5A1}" destId="{C16B8775-04CB-4DBB-9D92-70AC0A713A54}" srcOrd="1" destOrd="0" presId="urn:microsoft.com/office/officeart/2005/8/layout/lProcess2"/>
    <dgm:cxn modelId="{A049C1CC-1D89-4AEC-9512-3705DFAF2CBA}" type="presParOf" srcId="{79F1171F-AEF6-4EC6-8C90-AE2AA66BB5A1}" destId="{DA63256F-22C5-4F15-A2C0-F950DCD93839}" srcOrd="2" destOrd="0" presId="urn:microsoft.com/office/officeart/2005/8/layout/lProcess2"/>
    <dgm:cxn modelId="{4B053D05-4F0A-480A-8B21-93CC98D96218}" type="presParOf" srcId="{25C80A75-DDC6-4C6F-BF22-2DC6806DA2DD}" destId="{30729D60-C42A-4453-AF8C-7D8F6815F2F6}" srcOrd="1" destOrd="0" presId="urn:microsoft.com/office/officeart/2005/8/layout/lProcess2"/>
    <dgm:cxn modelId="{BE10FDA8-0512-4A79-88E9-C7D9C76B4399}" type="presParOf" srcId="{25C80A75-DDC6-4C6F-BF22-2DC6806DA2DD}" destId="{DDBD29AA-306F-41A1-8C7F-CF8CB0DA9C33}" srcOrd="2" destOrd="0" presId="urn:microsoft.com/office/officeart/2005/8/layout/lProcess2"/>
    <dgm:cxn modelId="{099EB740-41EB-4DAE-BC30-17592B03C20D}" type="presParOf" srcId="{DDBD29AA-306F-41A1-8C7F-CF8CB0DA9C33}" destId="{B9CCE439-68EB-4B25-84D7-2C4B20FA5BB4}" srcOrd="0" destOrd="0" presId="urn:microsoft.com/office/officeart/2005/8/layout/lProcess2"/>
    <dgm:cxn modelId="{5A27FDF7-9705-4365-87C5-F9393129E490}" type="presParOf" srcId="{DDBD29AA-306F-41A1-8C7F-CF8CB0DA9C33}" destId="{E85A931D-EB78-44D7-8B4A-F6B58759AB50}" srcOrd="1" destOrd="0" presId="urn:microsoft.com/office/officeart/2005/8/layout/lProcess2"/>
    <dgm:cxn modelId="{E41375CC-4713-4389-915B-C6951B88E1C5}" type="presParOf" srcId="{DDBD29AA-306F-41A1-8C7F-CF8CB0DA9C33}" destId="{3FDD1488-737E-4E6A-803F-A9602846540B}" srcOrd="2" destOrd="0" presId="urn:microsoft.com/office/officeart/2005/8/layout/lProcess2"/>
    <dgm:cxn modelId="{176FBD34-6941-4323-876D-730896905459}" type="presParOf" srcId="{3FDD1488-737E-4E6A-803F-A9602846540B}" destId="{8641DFD5-A1D7-462F-A4BB-164DC72E24D7}" srcOrd="0" destOrd="0" presId="urn:microsoft.com/office/officeart/2005/8/layout/lProcess2"/>
    <dgm:cxn modelId="{53234215-4FF1-420D-B627-550287776EF7}" type="presParOf" srcId="{8641DFD5-A1D7-462F-A4BB-164DC72E24D7}" destId="{830035F1-8332-45E2-BED0-92E1A21BBDD6}"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B67D1B1-2C4F-4B3E-BC8B-1E29E57E04C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1819455-82EA-47D0-BE59-2F3830394A83}">
      <dgm:prSet phldrT="[Text]"/>
      <dgm:spPr/>
      <dgm:t>
        <a:bodyPr/>
        <a:lstStyle/>
        <a:p>
          <a:r>
            <a:rPr lang="en-US" dirty="0" smtClean="0"/>
            <a:t>Asset</a:t>
          </a:r>
          <a:endParaRPr lang="en-US" dirty="0"/>
        </a:p>
      </dgm:t>
    </dgm:pt>
    <dgm:pt modelId="{BC0F8D5B-2BD5-477C-8324-77B82F3610E2}" type="parTrans" cxnId="{E75D1A59-4B93-4500-ACDF-D3B0322F988F}">
      <dgm:prSet/>
      <dgm:spPr/>
      <dgm:t>
        <a:bodyPr/>
        <a:lstStyle/>
        <a:p>
          <a:endParaRPr lang="en-US"/>
        </a:p>
      </dgm:t>
    </dgm:pt>
    <dgm:pt modelId="{953968F9-1F89-4CF9-8FCB-3F7C0C385165}" type="sibTrans" cxnId="{E75D1A59-4B93-4500-ACDF-D3B0322F988F}">
      <dgm:prSet/>
      <dgm:spPr/>
      <dgm:t>
        <a:bodyPr/>
        <a:lstStyle/>
        <a:p>
          <a:endParaRPr lang="en-US"/>
        </a:p>
      </dgm:t>
    </dgm:pt>
    <dgm:pt modelId="{B8236442-C480-4C2B-B8C5-9B341B53D0EB}">
      <dgm:prSet phldrT="[Text]"/>
      <dgm:spPr/>
      <dgm:t>
        <a:bodyPr/>
        <a:lstStyle/>
        <a:p>
          <a:r>
            <a:rPr lang="en-US" dirty="0" smtClean="0"/>
            <a:t>Reserve: 1</a:t>
          </a:r>
          <a:endParaRPr lang="en-US" dirty="0"/>
        </a:p>
      </dgm:t>
    </dgm:pt>
    <dgm:pt modelId="{C93AE8FA-0E76-4568-9EE7-B375F963ACB6}" type="parTrans" cxnId="{EF817AA2-AF48-4F24-BF67-7B8BDDDED833}">
      <dgm:prSet/>
      <dgm:spPr/>
      <dgm:t>
        <a:bodyPr/>
        <a:lstStyle/>
        <a:p>
          <a:endParaRPr lang="en-US"/>
        </a:p>
      </dgm:t>
    </dgm:pt>
    <dgm:pt modelId="{DB2ECFD2-8CB6-4B82-9DC0-AA0C47BDA00D}" type="sibTrans" cxnId="{EF817AA2-AF48-4F24-BF67-7B8BDDDED833}">
      <dgm:prSet/>
      <dgm:spPr/>
      <dgm:t>
        <a:bodyPr/>
        <a:lstStyle/>
        <a:p>
          <a:endParaRPr lang="en-US"/>
        </a:p>
      </dgm:t>
    </dgm:pt>
    <dgm:pt modelId="{3F79914E-43A4-47F4-A990-26014BEB0A31}">
      <dgm:prSet phldrT="[Text]"/>
      <dgm:spPr/>
      <dgm:t>
        <a:bodyPr/>
        <a:lstStyle/>
        <a:p>
          <a:r>
            <a:rPr lang="en-US" dirty="0" smtClean="0"/>
            <a:t>Liability </a:t>
          </a:r>
          <a:endParaRPr lang="en-US" dirty="0"/>
        </a:p>
      </dgm:t>
    </dgm:pt>
    <dgm:pt modelId="{06565CFE-6C06-4BA1-A5B7-95F5B0AB7255}" type="parTrans" cxnId="{AC541942-326F-45A0-AA14-A9217B08C3A2}">
      <dgm:prSet/>
      <dgm:spPr/>
      <dgm:t>
        <a:bodyPr/>
        <a:lstStyle/>
        <a:p>
          <a:endParaRPr lang="en-US"/>
        </a:p>
      </dgm:t>
    </dgm:pt>
    <dgm:pt modelId="{1A50E752-156F-4F45-B15E-AA9728B8E92B}" type="sibTrans" cxnId="{AC541942-326F-45A0-AA14-A9217B08C3A2}">
      <dgm:prSet/>
      <dgm:spPr/>
      <dgm:t>
        <a:bodyPr/>
        <a:lstStyle/>
        <a:p>
          <a:endParaRPr lang="en-US"/>
        </a:p>
      </dgm:t>
    </dgm:pt>
    <dgm:pt modelId="{8BB00F1D-E04B-4284-8FBB-A5381E493A87}">
      <dgm:prSet phldrT="[Text]"/>
      <dgm:spPr/>
      <dgm:t>
        <a:bodyPr/>
        <a:lstStyle/>
        <a:p>
          <a:r>
            <a:rPr lang="en-US" dirty="0" smtClean="0"/>
            <a:t>Deposit: 10</a:t>
          </a:r>
          <a:endParaRPr lang="en-US" dirty="0"/>
        </a:p>
      </dgm:t>
    </dgm:pt>
    <dgm:pt modelId="{E12FD304-0025-43D2-9E7F-0ED1E7E5F2FC}" type="parTrans" cxnId="{54F32F74-4983-4CB8-B81B-2F48A826C02C}">
      <dgm:prSet/>
      <dgm:spPr/>
      <dgm:t>
        <a:bodyPr/>
        <a:lstStyle/>
        <a:p>
          <a:endParaRPr lang="en-US"/>
        </a:p>
      </dgm:t>
    </dgm:pt>
    <dgm:pt modelId="{25331A2B-A874-4992-922D-721B0DE07951}" type="sibTrans" cxnId="{54F32F74-4983-4CB8-B81B-2F48A826C02C}">
      <dgm:prSet/>
      <dgm:spPr/>
      <dgm:t>
        <a:bodyPr/>
        <a:lstStyle/>
        <a:p>
          <a:endParaRPr lang="en-US"/>
        </a:p>
      </dgm:t>
    </dgm:pt>
    <dgm:pt modelId="{DE0B9671-9370-4E71-9CF4-CE4EFCEEA7DD}">
      <dgm:prSet phldrT="[Text]"/>
      <dgm:spPr/>
      <dgm:t>
        <a:bodyPr/>
        <a:lstStyle/>
        <a:p>
          <a:r>
            <a:rPr lang="en-US" dirty="0" smtClean="0"/>
            <a:t>Loan: 9</a:t>
          </a:r>
          <a:endParaRPr lang="en-US" dirty="0"/>
        </a:p>
      </dgm:t>
    </dgm:pt>
    <dgm:pt modelId="{F9AF4FF7-23A7-40AD-8E88-5CC8D0626B9D}" type="parTrans" cxnId="{86190074-931A-44EC-8FE7-06375FB60324}">
      <dgm:prSet/>
      <dgm:spPr/>
      <dgm:t>
        <a:bodyPr/>
        <a:lstStyle/>
        <a:p>
          <a:endParaRPr lang="en-US"/>
        </a:p>
      </dgm:t>
    </dgm:pt>
    <dgm:pt modelId="{F6D50F53-00C9-457B-8899-4CDF333008D8}" type="sibTrans" cxnId="{86190074-931A-44EC-8FE7-06375FB60324}">
      <dgm:prSet/>
      <dgm:spPr/>
      <dgm:t>
        <a:bodyPr/>
        <a:lstStyle/>
        <a:p>
          <a:endParaRPr lang="en-US"/>
        </a:p>
      </dgm:t>
    </dgm:pt>
    <dgm:pt modelId="{25C80A75-DDC6-4C6F-BF22-2DC6806DA2DD}" type="pres">
      <dgm:prSet presAssocID="{6B67D1B1-2C4F-4B3E-BC8B-1E29E57E04C6}" presName="theList" presStyleCnt="0">
        <dgm:presLayoutVars>
          <dgm:dir/>
          <dgm:animLvl val="lvl"/>
          <dgm:resizeHandles val="exact"/>
        </dgm:presLayoutVars>
      </dgm:prSet>
      <dgm:spPr/>
      <dgm:t>
        <a:bodyPr/>
        <a:lstStyle/>
        <a:p>
          <a:endParaRPr lang="en-US"/>
        </a:p>
      </dgm:t>
    </dgm:pt>
    <dgm:pt modelId="{A396A483-2DF8-445A-A29D-F4CACB6724F2}" type="pres">
      <dgm:prSet presAssocID="{21819455-82EA-47D0-BE59-2F3830394A83}" presName="compNode" presStyleCnt="0"/>
      <dgm:spPr/>
    </dgm:pt>
    <dgm:pt modelId="{16F60FC6-E2D4-4E7B-9100-2577B3F3E2D6}" type="pres">
      <dgm:prSet presAssocID="{21819455-82EA-47D0-BE59-2F3830394A83}" presName="aNode" presStyleLbl="bgShp" presStyleIdx="0" presStyleCnt="2"/>
      <dgm:spPr/>
      <dgm:t>
        <a:bodyPr/>
        <a:lstStyle/>
        <a:p>
          <a:endParaRPr lang="en-US"/>
        </a:p>
      </dgm:t>
    </dgm:pt>
    <dgm:pt modelId="{4606E927-233B-4333-B890-A0FB17BD4617}" type="pres">
      <dgm:prSet presAssocID="{21819455-82EA-47D0-BE59-2F3830394A83}" presName="textNode" presStyleLbl="bgShp" presStyleIdx="0" presStyleCnt="2"/>
      <dgm:spPr/>
      <dgm:t>
        <a:bodyPr/>
        <a:lstStyle/>
        <a:p>
          <a:endParaRPr lang="en-US"/>
        </a:p>
      </dgm:t>
    </dgm:pt>
    <dgm:pt modelId="{5C2247A7-9967-4FAE-9C0C-85C20C7EA8CF}" type="pres">
      <dgm:prSet presAssocID="{21819455-82EA-47D0-BE59-2F3830394A83}" presName="compChildNode" presStyleCnt="0"/>
      <dgm:spPr/>
    </dgm:pt>
    <dgm:pt modelId="{79F1171F-AEF6-4EC6-8C90-AE2AA66BB5A1}" type="pres">
      <dgm:prSet presAssocID="{21819455-82EA-47D0-BE59-2F3830394A83}" presName="theInnerList" presStyleCnt="0"/>
      <dgm:spPr/>
    </dgm:pt>
    <dgm:pt modelId="{142BEC61-9F12-42AA-A95F-20FCD6ED9849}" type="pres">
      <dgm:prSet presAssocID="{B8236442-C480-4C2B-B8C5-9B341B53D0EB}" presName="childNode" presStyleLbl="node1" presStyleIdx="0" presStyleCnt="3">
        <dgm:presLayoutVars>
          <dgm:bulletEnabled val="1"/>
        </dgm:presLayoutVars>
      </dgm:prSet>
      <dgm:spPr/>
      <dgm:t>
        <a:bodyPr/>
        <a:lstStyle/>
        <a:p>
          <a:endParaRPr lang="en-US"/>
        </a:p>
      </dgm:t>
    </dgm:pt>
    <dgm:pt modelId="{C16B8775-04CB-4DBB-9D92-70AC0A713A54}" type="pres">
      <dgm:prSet presAssocID="{B8236442-C480-4C2B-B8C5-9B341B53D0EB}" presName="aSpace2" presStyleCnt="0"/>
      <dgm:spPr/>
    </dgm:pt>
    <dgm:pt modelId="{DA63256F-22C5-4F15-A2C0-F950DCD93839}" type="pres">
      <dgm:prSet presAssocID="{DE0B9671-9370-4E71-9CF4-CE4EFCEEA7DD}" presName="childNode" presStyleLbl="node1" presStyleIdx="1" presStyleCnt="3">
        <dgm:presLayoutVars>
          <dgm:bulletEnabled val="1"/>
        </dgm:presLayoutVars>
      </dgm:prSet>
      <dgm:spPr/>
      <dgm:t>
        <a:bodyPr/>
        <a:lstStyle/>
        <a:p>
          <a:endParaRPr lang="en-US"/>
        </a:p>
      </dgm:t>
    </dgm:pt>
    <dgm:pt modelId="{30729D60-C42A-4453-AF8C-7D8F6815F2F6}" type="pres">
      <dgm:prSet presAssocID="{21819455-82EA-47D0-BE59-2F3830394A83}" presName="aSpace" presStyleCnt="0"/>
      <dgm:spPr/>
    </dgm:pt>
    <dgm:pt modelId="{DDBD29AA-306F-41A1-8C7F-CF8CB0DA9C33}" type="pres">
      <dgm:prSet presAssocID="{3F79914E-43A4-47F4-A990-26014BEB0A31}" presName="compNode" presStyleCnt="0"/>
      <dgm:spPr/>
    </dgm:pt>
    <dgm:pt modelId="{B9CCE439-68EB-4B25-84D7-2C4B20FA5BB4}" type="pres">
      <dgm:prSet presAssocID="{3F79914E-43A4-47F4-A990-26014BEB0A31}" presName="aNode" presStyleLbl="bgShp" presStyleIdx="1" presStyleCnt="2"/>
      <dgm:spPr/>
      <dgm:t>
        <a:bodyPr/>
        <a:lstStyle/>
        <a:p>
          <a:endParaRPr lang="en-US"/>
        </a:p>
      </dgm:t>
    </dgm:pt>
    <dgm:pt modelId="{E85A931D-EB78-44D7-8B4A-F6B58759AB50}" type="pres">
      <dgm:prSet presAssocID="{3F79914E-43A4-47F4-A990-26014BEB0A31}" presName="textNode" presStyleLbl="bgShp" presStyleIdx="1" presStyleCnt="2"/>
      <dgm:spPr/>
      <dgm:t>
        <a:bodyPr/>
        <a:lstStyle/>
        <a:p>
          <a:endParaRPr lang="en-US"/>
        </a:p>
      </dgm:t>
    </dgm:pt>
    <dgm:pt modelId="{3FDD1488-737E-4E6A-803F-A9602846540B}" type="pres">
      <dgm:prSet presAssocID="{3F79914E-43A4-47F4-A990-26014BEB0A31}" presName="compChildNode" presStyleCnt="0"/>
      <dgm:spPr/>
    </dgm:pt>
    <dgm:pt modelId="{8641DFD5-A1D7-462F-A4BB-164DC72E24D7}" type="pres">
      <dgm:prSet presAssocID="{3F79914E-43A4-47F4-A990-26014BEB0A31}" presName="theInnerList" presStyleCnt="0"/>
      <dgm:spPr/>
    </dgm:pt>
    <dgm:pt modelId="{830035F1-8332-45E2-BED0-92E1A21BBDD6}" type="pres">
      <dgm:prSet presAssocID="{8BB00F1D-E04B-4284-8FBB-A5381E493A87}" presName="childNode" presStyleLbl="node1" presStyleIdx="2" presStyleCnt="3">
        <dgm:presLayoutVars>
          <dgm:bulletEnabled val="1"/>
        </dgm:presLayoutVars>
      </dgm:prSet>
      <dgm:spPr/>
      <dgm:t>
        <a:bodyPr/>
        <a:lstStyle/>
        <a:p>
          <a:endParaRPr lang="en-US"/>
        </a:p>
      </dgm:t>
    </dgm:pt>
  </dgm:ptLst>
  <dgm:cxnLst>
    <dgm:cxn modelId="{86190074-931A-44EC-8FE7-06375FB60324}" srcId="{21819455-82EA-47D0-BE59-2F3830394A83}" destId="{DE0B9671-9370-4E71-9CF4-CE4EFCEEA7DD}" srcOrd="1" destOrd="0" parTransId="{F9AF4FF7-23A7-40AD-8E88-5CC8D0626B9D}" sibTransId="{F6D50F53-00C9-457B-8899-4CDF333008D8}"/>
    <dgm:cxn modelId="{34F8B359-35D7-4101-9BA1-84E3D19411F9}" type="presOf" srcId="{3F79914E-43A4-47F4-A990-26014BEB0A31}" destId="{E85A931D-EB78-44D7-8B4A-F6B58759AB50}" srcOrd="1" destOrd="0" presId="urn:microsoft.com/office/officeart/2005/8/layout/lProcess2"/>
    <dgm:cxn modelId="{AC541942-326F-45A0-AA14-A9217B08C3A2}" srcId="{6B67D1B1-2C4F-4B3E-BC8B-1E29E57E04C6}" destId="{3F79914E-43A4-47F4-A990-26014BEB0A31}" srcOrd="1" destOrd="0" parTransId="{06565CFE-6C06-4BA1-A5B7-95F5B0AB7255}" sibTransId="{1A50E752-156F-4F45-B15E-AA9728B8E92B}"/>
    <dgm:cxn modelId="{3E17FE3E-CFCE-42D0-89D1-377A127CA5EC}" type="presOf" srcId="{3F79914E-43A4-47F4-A990-26014BEB0A31}" destId="{B9CCE439-68EB-4B25-84D7-2C4B20FA5BB4}" srcOrd="0" destOrd="0" presId="urn:microsoft.com/office/officeart/2005/8/layout/lProcess2"/>
    <dgm:cxn modelId="{AA924B79-ECF0-4A75-9FF0-A909C374F143}" type="presOf" srcId="{21819455-82EA-47D0-BE59-2F3830394A83}" destId="{4606E927-233B-4333-B890-A0FB17BD4617}" srcOrd="1" destOrd="0" presId="urn:microsoft.com/office/officeart/2005/8/layout/lProcess2"/>
    <dgm:cxn modelId="{CEEA5A2E-ADC2-4843-9553-517237A67CFF}" type="presOf" srcId="{6B67D1B1-2C4F-4B3E-BC8B-1E29E57E04C6}" destId="{25C80A75-DDC6-4C6F-BF22-2DC6806DA2DD}" srcOrd="0" destOrd="0" presId="urn:microsoft.com/office/officeart/2005/8/layout/lProcess2"/>
    <dgm:cxn modelId="{9FA564B9-4E4E-4051-AA14-1E7787087096}" type="presOf" srcId="{DE0B9671-9370-4E71-9CF4-CE4EFCEEA7DD}" destId="{DA63256F-22C5-4F15-A2C0-F950DCD93839}" srcOrd="0" destOrd="0" presId="urn:microsoft.com/office/officeart/2005/8/layout/lProcess2"/>
    <dgm:cxn modelId="{1CA8C80E-DCBF-42E3-8585-539B1D72EEC5}" type="presOf" srcId="{B8236442-C480-4C2B-B8C5-9B341B53D0EB}" destId="{142BEC61-9F12-42AA-A95F-20FCD6ED9849}" srcOrd="0" destOrd="0" presId="urn:microsoft.com/office/officeart/2005/8/layout/lProcess2"/>
    <dgm:cxn modelId="{54F32F74-4983-4CB8-B81B-2F48A826C02C}" srcId="{3F79914E-43A4-47F4-A990-26014BEB0A31}" destId="{8BB00F1D-E04B-4284-8FBB-A5381E493A87}" srcOrd="0" destOrd="0" parTransId="{E12FD304-0025-43D2-9E7F-0ED1E7E5F2FC}" sibTransId="{25331A2B-A874-4992-922D-721B0DE07951}"/>
    <dgm:cxn modelId="{E75D1A59-4B93-4500-ACDF-D3B0322F988F}" srcId="{6B67D1B1-2C4F-4B3E-BC8B-1E29E57E04C6}" destId="{21819455-82EA-47D0-BE59-2F3830394A83}" srcOrd="0" destOrd="0" parTransId="{BC0F8D5B-2BD5-477C-8324-77B82F3610E2}" sibTransId="{953968F9-1F89-4CF9-8FCB-3F7C0C385165}"/>
    <dgm:cxn modelId="{91E812CF-2504-45FA-8C3F-5A8773734427}" type="presOf" srcId="{8BB00F1D-E04B-4284-8FBB-A5381E493A87}" destId="{830035F1-8332-45E2-BED0-92E1A21BBDD6}" srcOrd="0" destOrd="0" presId="urn:microsoft.com/office/officeart/2005/8/layout/lProcess2"/>
    <dgm:cxn modelId="{EF817AA2-AF48-4F24-BF67-7B8BDDDED833}" srcId="{21819455-82EA-47D0-BE59-2F3830394A83}" destId="{B8236442-C480-4C2B-B8C5-9B341B53D0EB}" srcOrd="0" destOrd="0" parTransId="{C93AE8FA-0E76-4568-9EE7-B375F963ACB6}" sibTransId="{DB2ECFD2-8CB6-4B82-9DC0-AA0C47BDA00D}"/>
    <dgm:cxn modelId="{438D3C24-C4FC-4C32-9A5D-9FE6856662A2}" type="presOf" srcId="{21819455-82EA-47D0-BE59-2F3830394A83}" destId="{16F60FC6-E2D4-4E7B-9100-2577B3F3E2D6}" srcOrd="0" destOrd="0" presId="urn:microsoft.com/office/officeart/2005/8/layout/lProcess2"/>
    <dgm:cxn modelId="{98658A0A-0305-49F6-B8C2-425836568B36}" type="presParOf" srcId="{25C80A75-DDC6-4C6F-BF22-2DC6806DA2DD}" destId="{A396A483-2DF8-445A-A29D-F4CACB6724F2}" srcOrd="0" destOrd="0" presId="urn:microsoft.com/office/officeart/2005/8/layout/lProcess2"/>
    <dgm:cxn modelId="{E084BFBE-B332-4B48-B639-78BDEDBD1DD2}" type="presParOf" srcId="{A396A483-2DF8-445A-A29D-F4CACB6724F2}" destId="{16F60FC6-E2D4-4E7B-9100-2577B3F3E2D6}" srcOrd="0" destOrd="0" presId="urn:microsoft.com/office/officeart/2005/8/layout/lProcess2"/>
    <dgm:cxn modelId="{0975EA1A-22A4-4E60-A2E1-5B92F065181D}" type="presParOf" srcId="{A396A483-2DF8-445A-A29D-F4CACB6724F2}" destId="{4606E927-233B-4333-B890-A0FB17BD4617}" srcOrd="1" destOrd="0" presId="urn:microsoft.com/office/officeart/2005/8/layout/lProcess2"/>
    <dgm:cxn modelId="{4C400752-B222-4D5A-9AFF-D0A23927FE93}" type="presParOf" srcId="{A396A483-2DF8-445A-A29D-F4CACB6724F2}" destId="{5C2247A7-9967-4FAE-9C0C-85C20C7EA8CF}" srcOrd="2" destOrd="0" presId="urn:microsoft.com/office/officeart/2005/8/layout/lProcess2"/>
    <dgm:cxn modelId="{429136FF-C483-40C7-A82F-D7B024561E94}" type="presParOf" srcId="{5C2247A7-9967-4FAE-9C0C-85C20C7EA8CF}" destId="{79F1171F-AEF6-4EC6-8C90-AE2AA66BB5A1}" srcOrd="0" destOrd="0" presId="urn:microsoft.com/office/officeart/2005/8/layout/lProcess2"/>
    <dgm:cxn modelId="{0F8353A4-FB81-41A8-ADD8-C830B030C009}" type="presParOf" srcId="{79F1171F-AEF6-4EC6-8C90-AE2AA66BB5A1}" destId="{142BEC61-9F12-42AA-A95F-20FCD6ED9849}" srcOrd="0" destOrd="0" presId="urn:microsoft.com/office/officeart/2005/8/layout/lProcess2"/>
    <dgm:cxn modelId="{1BAE968C-FFEB-4B90-99D6-FEA210143E6F}" type="presParOf" srcId="{79F1171F-AEF6-4EC6-8C90-AE2AA66BB5A1}" destId="{C16B8775-04CB-4DBB-9D92-70AC0A713A54}" srcOrd="1" destOrd="0" presId="urn:microsoft.com/office/officeart/2005/8/layout/lProcess2"/>
    <dgm:cxn modelId="{A049C1CC-1D89-4AEC-9512-3705DFAF2CBA}" type="presParOf" srcId="{79F1171F-AEF6-4EC6-8C90-AE2AA66BB5A1}" destId="{DA63256F-22C5-4F15-A2C0-F950DCD93839}" srcOrd="2" destOrd="0" presId="urn:microsoft.com/office/officeart/2005/8/layout/lProcess2"/>
    <dgm:cxn modelId="{4B053D05-4F0A-480A-8B21-93CC98D96218}" type="presParOf" srcId="{25C80A75-DDC6-4C6F-BF22-2DC6806DA2DD}" destId="{30729D60-C42A-4453-AF8C-7D8F6815F2F6}" srcOrd="1" destOrd="0" presId="urn:microsoft.com/office/officeart/2005/8/layout/lProcess2"/>
    <dgm:cxn modelId="{BE10FDA8-0512-4A79-88E9-C7D9C76B4399}" type="presParOf" srcId="{25C80A75-DDC6-4C6F-BF22-2DC6806DA2DD}" destId="{DDBD29AA-306F-41A1-8C7F-CF8CB0DA9C33}" srcOrd="2" destOrd="0" presId="urn:microsoft.com/office/officeart/2005/8/layout/lProcess2"/>
    <dgm:cxn modelId="{099EB740-41EB-4DAE-BC30-17592B03C20D}" type="presParOf" srcId="{DDBD29AA-306F-41A1-8C7F-CF8CB0DA9C33}" destId="{B9CCE439-68EB-4B25-84D7-2C4B20FA5BB4}" srcOrd="0" destOrd="0" presId="urn:microsoft.com/office/officeart/2005/8/layout/lProcess2"/>
    <dgm:cxn modelId="{5A27FDF7-9705-4365-87C5-F9393129E490}" type="presParOf" srcId="{DDBD29AA-306F-41A1-8C7F-CF8CB0DA9C33}" destId="{E85A931D-EB78-44D7-8B4A-F6B58759AB50}" srcOrd="1" destOrd="0" presId="urn:microsoft.com/office/officeart/2005/8/layout/lProcess2"/>
    <dgm:cxn modelId="{E41375CC-4713-4389-915B-C6951B88E1C5}" type="presParOf" srcId="{DDBD29AA-306F-41A1-8C7F-CF8CB0DA9C33}" destId="{3FDD1488-737E-4E6A-803F-A9602846540B}" srcOrd="2" destOrd="0" presId="urn:microsoft.com/office/officeart/2005/8/layout/lProcess2"/>
    <dgm:cxn modelId="{176FBD34-6941-4323-876D-730896905459}" type="presParOf" srcId="{3FDD1488-737E-4E6A-803F-A9602846540B}" destId="{8641DFD5-A1D7-462F-A4BB-164DC72E24D7}" srcOrd="0" destOrd="0" presId="urn:microsoft.com/office/officeart/2005/8/layout/lProcess2"/>
    <dgm:cxn modelId="{53234215-4FF1-420D-B627-550287776EF7}" type="presParOf" srcId="{8641DFD5-A1D7-462F-A4BB-164DC72E24D7}" destId="{830035F1-8332-45E2-BED0-92E1A21BBDD6}"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B67D1B1-2C4F-4B3E-BC8B-1E29E57E04C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1819455-82EA-47D0-BE59-2F3830394A83}">
      <dgm:prSet phldrT="[Text]"/>
      <dgm:spPr/>
      <dgm:t>
        <a:bodyPr/>
        <a:lstStyle/>
        <a:p>
          <a:r>
            <a:rPr lang="en-US" dirty="0" smtClean="0"/>
            <a:t>Asset</a:t>
          </a:r>
          <a:endParaRPr lang="en-US" dirty="0"/>
        </a:p>
      </dgm:t>
    </dgm:pt>
    <dgm:pt modelId="{BC0F8D5B-2BD5-477C-8324-77B82F3610E2}" type="parTrans" cxnId="{E75D1A59-4B93-4500-ACDF-D3B0322F988F}">
      <dgm:prSet/>
      <dgm:spPr/>
      <dgm:t>
        <a:bodyPr/>
        <a:lstStyle/>
        <a:p>
          <a:endParaRPr lang="en-US"/>
        </a:p>
      </dgm:t>
    </dgm:pt>
    <dgm:pt modelId="{953968F9-1F89-4CF9-8FCB-3F7C0C385165}" type="sibTrans" cxnId="{E75D1A59-4B93-4500-ACDF-D3B0322F988F}">
      <dgm:prSet/>
      <dgm:spPr/>
      <dgm:t>
        <a:bodyPr/>
        <a:lstStyle/>
        <a:p>
          <a:endParaRPr lang="en-US"/>
        </a:p>
      </dgm:t>
    </dgm:pt>
    <dgm:pt modelId="{B8236442-C480-4C2B-B8C5-9B341B53D0EB}">
      <dgm:prSet phldrT="[Text]"/>
      <dgm:spPr/>
      <dgm:t>
        <a:bodyPr/>
        <a:lstStyle/>
        <a:p>
          <a:r>
            <a:rPr lang="en-US" dirty="0" smtClean="0"/>
            <a:t>Reserve: 1</a:t>
          </a:r>
          <a:endParaRPr lang="en-US" dirty="0"/>
        </a:p>
      </dgm:t>
    </dgm:pt>
    <dgm:pt modelId="{C93AE8FA-0E76-4568-9EE7-B375F963ACB6}" type="parTrans" cxnId="{EF817AA2-AF48-4F24-BF67-7B8BDDDED833}">
      <dgm:prSet/>
      <dgm:spPr/>
      <dgm:t>
        <a:bodyPr/>
        <a:lstStyle/>
        <a:p>
          <a:endParaRPr lang="en-US"/>
        </a:p>
      </dgm:t>
    </dgm:pt>
    <dgm:pt modelId="{DB2ECFD2-8CB6-4B82-9DC0-AA0C47BDA00D}" type="sibTrans" cxnId="{EF817AA2-AF48-4F24-BF67-7B8BDDDED833}">
      <dgm:prSet/>
      <dgm:spPr/>
      <dgm:t>
        <a:bodyPr/>
        <a:lstStyle/>
        <a:p>
          <a:endParaRPr lang="en-US"/>
        </a:p>
      </dgm:t>
    </dgm:pt>
    <dgm:pt modelId="{3F79914E-43A4-47F4-A990-26014BEB0A31}">
      <dgm:prSet phldrT="[Text]"/>
      <dgm:spPr/>
      <dgm:t>
        <a:bodyPr/>
        <a:lstStyle/>
        <a:p>
          <a:r>
            <a:rPr lang="en-US" dirty="0" smtClean="0"/>
            <a:t>Liability </a:t>
          </a:r>
          <a:endParaRPr lang="en-US" dirty="0"/>
        </a:p>
      </dgm:t>
    </dgm:pt>
    <dgm:pt modelId="{06565CFE-6C06-4BA1-A5B7-95F5B0AB7255}" type="parTrans" cxnId="{AC541942-326F-45A0-AA14-A9217B08C3A2}">
      <dgm:prSet/>
      <dgm:spPr/>
      <dgm:t>
        <a:bodyPr/>
        <a:lstStyle/>
        <a:p>
          <a:endParaRPr lang="en-US"/>
        </a:p>
      </dgm:t>
    </dgm:pt>
    <dgm:pt modelId="{1A50E752-156F-4F45-B15E-AA9728B8E92B}" type="sibTrans" cxnId="{AC541942-326F-45A0-AA14-A9217B08C3A2}">
      <dgm:prSet/>
      <dgm:spPr/>
      <dgm:t>
        <a:bodyPr/>
        <a:lstStyle/>
        <a:p>
          <a:endParaRPr lang="en-US"/>
        </a:p>
      </dgm:t>
    </dgm:pt>
    <dgm:pt modelId="{8BB00F1D-E04B-4284-8FBB-A5381E493A87}">
      <dgm:prSet phldrT="[Text]"/>
      <dgm:spPr/>
      <dgm:t>
        <a:bodyPr/>
        <a:lstStyle/>
        <a:p>
          <a:r>
            <a:rPr lang="en-US" dirty="0" smtClean="0"/>
            <a:t>Deposit: 10</a:t>
          </a:r>
          <a:endParaRPr lang="en-US" dirty="0"/>
        </a:p>
      </dgm:t>
    </dgm:pt>
    <dgm:pt modelId="{E12FD304-0025-43D2-9E7F-0ED1E7E5F2FC}" type="parTrans" cxnId="{54F32F74-4983-4CB8-B81B-2F48A826C02C}">
      <dgm:prSet/>
      <dgm:spPr/>
      <dgm:t>
        <a:bodyPr/>
        <a:lstStyle/>
        <a:p>
          <a:endParaRPr lang="en-US"/>
        </a:p>
      </dgm:t>
    </dgm:pt>
    <dgm:pt modelId="{25331A2B-A874-4992-922D-721B0DE07951}" type="sibTrans" cxnId="{54F32F74-4983-4CB8-B81B-2F48A826C02C}">
      <dgm:prSet/>
      <dgm:spPr/>
      <dgm:t>
        <a:bodyPr/>
        <a:lstStyle/>
        <a:p>
          <a:endParaRPr lang="en-US"/>
        </a:p>
      </dgm:t>
    </dgm:pt>
    <dgm:pt modelId="{DE0B9671-9370-4E71-9CF4-CE4EFCEEA7DD}">
      <dgm:prSet phldrT="[Text]"/>
      <dgm:spPr/>
      <dgm:t>
        <a:bodyPr/>
        <a:lstStyle/>
        <a:p>
          <a:r>
            <a:rPr lang="en-US" dirty="0" smtClean="0"/>
            <a:t>Loan: 9</a:t>
          </a:r>
          <a:endParaRPr lang="en-US" dirty="0"/>
        </a:p>
      </dgm:t>
    </dgm:pt>
    <dgm:pt modelId="{F9AF4FF7-23A7-40AD-8E88-5CC8D0626B9D}" type="parTrans" cxnId="{86190074-931A-44EC-8FE7-06375FB60324}">
      <dgm:prSet/>
      <dgm:spPr/>
      <dgm:t>
        <a:bodyPr/>
        <a:lstStyle/>
        <a:p>
          <a:endParaRPr lang="en-US"/>
        </a:p>
      </dgm:t>
    </dgm:pt>
    <dgm:pt modelId="{F6D50F53-00C9-457B-8899-4CDF333008D8}" type="sibTrans" cxnId="{86190074-931A-44EC-8FE7-06375FB60324}">
      <dgm:prSet/>
      <dgm:spPr/>
      <dgm:t>
        <a:bodyPr/>
        <a:lstStyle/>
        <a:p>
          <a:endParaRPr lang="en-US"/>
        </a:p>
      </dgm:t>
    </dgm:pt>
    <dgm:pt modelId="{2A48F069-DE65-4018-9284-45E6DF53827D}">
      <dgm:prSet phldrT="[Text]"/>
      <dgm:spPr>
        <a:solidFill>
          <a:schemeClr val="accent2"/>
        </a:solidFill>
      </dgm:spPr>
      <dgm:t>
        <a:bodyPr/>
        <a:lstStyle/>
        <a:p>
          <a:r>
            <a:rPr lang="en-US" dirty="0" smtClean="0"/>
            <a:t>Repo?</a:t>
          </a:r>
          <a:endParaRPr lang="en-US" dirty="0"/>
        </a:p>
      </dgm:t>
    </dgm:pt>
    <dgm:pt modelId="{216DA510-0DD7-4C3C-995D-C50AF6022DE8}" type="parTrans" cxnId="{931D51ED-7EC1-4BB9-8018-0A1E9519A6E3}">
      <dgm:prSet/>
      <dgm:spPr/>
      <dgm:t>
        <a:bodyPr/>
        <a:lstStyle/>
        <a:p>
          <a:endParaRPr lang="en-US"/>
        </a:p>
      </dgm:t>
    </dgm:pt>
    <dgm:pt modelId="{4DA7D085-8B6F-4678-BF6E-E79A9CE7FBF4}" type="sibTrans" cxnId="{931D51ED-7EC1-4BB9-8018-0A1E9519A6E3}">
      <dgm:prSet/>
      <dgm:spPr/>
      <dgm:t>
        <a:bodyPr/>
        <a:lstStyle/>
        <a:p>
          <a:endParaRPr lang="en-US"/>
        </a:p>
      </dgm:t>
    </dgm:pt>
    <dgm:pt modelId="{25C80A75-DDC6-4C6F-BF22-2DC6806DA2DD}" type="pres">
      <dgm:prSet presAssocID="{6B67D1B1-2C4F-4B3E-BC8B-1E29E57E04C6}" presName="theList" presStyleCnt="0">
        <dgm:presLayoutVars>
          <dgm:dir/>
          <dgm:animLvl val="lvl"/>
          <dgm:resizeHandles val="exact"/>
        </dgm:presLayoutVars>
      </dgm:prSet>
      <dgm:spPr/>
      <dgm:t>
        <a:bodyPr/>
        <a:lstStyle/>
        <a:p>
          <a:endParaRPr lang="en-US"/>
        </a:p>
      </dgm:t>
    </dgm:pt>
    <dgm:pt modelId="{A396A483-2DF8-445A-A29D-F4CACB6724F2}" type="pres">
      <dgm:prSet presAssocID="{21819455-82EA-47D0-BE59-2F3830394A83}" presName="compNode" presStyleCnt="0"/>
      <dgm:spPr/>
    </dgm:pt>
    <dgm:pt modelId="{16F60FC6-E2D4-4E7B-9100-2577B3F3E2D6}" type="pres">
      <dgm:prSet presAssocID="{21819455-82EA-47D0-BE59-2F3830394A83}" presName="aNode" presStyleLbl="bgShp" presStyleIdx="0" presStyleCnt="2"/>
      <dgm:spPr/>
      <dgm:t>
        <a:bodyPr/>
        <a:lstStyle/>
        <a:p>
          <a:endParaRPr lang="en-US"/>
        </a:p>
      </dgm:t>
    </dgm:pt>
    <dgm:pt modelId="{4606E927-233B-4333-B890-A0FB17BD4617}" type="pres">
      <dgm:prSet presAssocID="{21819455-82EA-47D0-BE59-2F3830394A83}" presName="textNode" presStyleLbl="bgShp" presStyleIdx="0" presStyleCnt="2"/>
      <dgm:spPr/>
      <dgm:t>
        <a:bodyPr/>
        <a:lstStyle/>
        <a:p>
          <a:endParaRPr lang="en-US"/>
        </a:p>
      </dgm:t>
    </dgm:pt>
    <dgm:pt modelId="{5C2247A7-9967-4FAE-9C0C-85C20C7EA8CF}" type="pres">
      <dgm:prSet presAssocID="{21819455-82EA-47D0-BE59-2F3830394A83}" presName="compChildNode" presStyleCnt="0"/>
      <dgm:spPr/>
    </dgm:pt>
    <dgm:pt modelId="{79F1171F-AEF6-4EC6-8C90-AE2AA66BB5A1}" type="pres">
      <dgm:prSet presAssocID="{21819455-82EA-47D0-BE59-2F3830394A83}" presName="theInnerList" presStyleCnt="0"/>
      <dgm:spPr/>
    </dgm:pt>
    <dgm:pt modelId="{142BEC61-9F12-42AA-A95F-20FCD6ED9849}" type="pres">
      <dgm:prSet presAssocID="{B8236442-C480-4C2B-B8C5-9B341B53D0EB}" presName="childNode" presStyleLbl="node1" presStyleIdx="0" presStyleCnt="4">
        <dgm:presLayoutVars>
          <dgm:bulletEnabled val="1"/>
        </dgm:presLayoutVars>
      </dgm:prSet>
      <dgm:spPr/>
      <dgm:t>
        <a:bodyPr/>
        <a:lstStyle/>
        <a:p>
          <a:endParaRPr lang="en-US"/>
        </a:p>
      </dgm:t>
    </dgm:pt>
    <dgm:pt modelId="{C16B8775-04CB-4DBB-9D92-70AC0A713A54}" type="pres">
      <dgm:prSet presAssocID="{B8236442-C480-4C2B-B8C5-9B341B53D0EB}" presName="aSpace2" presStyleCnt="0"/>
      <dgm:spPr/>
    </dgm:pt>
    <dgm:pt modelId="{DA63256F-22C5-4F15-A2C0-F950DCD93839}" type="pres">
      <dgm:prSet presAssocID="{DE0B9671-9370-4E71-9CF4-CE4EFCEEA7DD}" presName="childNode" presStyleLbl="node1" presStyleIdx="1" presStyleCnt="4">
        <dgm:presLayoutVars>
          <dgm:bulletEnabled val="1"/>
        </dgm:presLayoutVars>
      </dgm:prSet>
      <dgm:spPr/>
      <dgm:t>
        <a:bodyPr/>
        <a:lstStyle/>
        <a:p>
          <a:endParaRPr lang="en-US"/>
        </a:p>
      </dgm:t>
    </dgm:pt>
    <dgm:pt modelId="{30729D60-C42A-4453-AF8C-7D8F6815F2F6}" type="pres">
      <dgm:prSet presAssocID="{21819455-82EA-47D0-BE59-2F3830394A83}" presName="aSpace" presStyleCnt="0"/>
      <dgm:spPr/>
    </dgm:pt>
    <dgm:pt modelId="{DDBD29AA-306F-41A1-8C7F-CF8CB0DA9C33}" type="pres">
      <dgm:prSet presAssocID="{3F79914E-43A4-47F4-A990-26014BEB0A31}" presName="compNode" presStyleCnt="0"/>
      <dgm:spPr/>
    </dgm:pt>
    <dgm:pt modelId="{B9CCE439-68EB-4B25-84D7-2C4B20FA5BB4}" type="pres">
      <dgm:prSet presAssocID="{3F79914E-43A4-47F4-A990-26014BEB0A31}" presName="aNode" presStyleLbl="bgShp" presStyleIdx="1" presStyleCnt="2"/>
      <dgm:spPr/>
      <dgm:t>
        <a:bodyPr/>
        <a:lstStyle/>
        <a:p>
          <a:endParaRPr lang="en-US"/>
        </a:p>
      </dgm:t>
    </dgm:pt>
    <dgm:pt modelId="{E85A931D-EB78-44D7-8B4A-F6B58759AB50}" type="pres">
      <dgm:prSet presAssocID="{3F79914E-43A4-47F4-A990-26014BEB0A31}" presName="textNode" presStyleLbl="bgShp" presStyleIdx="1" presStyleCnt="2"/>
      <dgm:spPr/>
      <dgm:t>
        <a:bodyPr/>
        <a:lstStyle/>
        <a:p>
          <a:endParaRPr lang="en-US"/>
        </a:p>
      </dgm:t>
    </dgm:pt>
    <dgm:pt modelId="{3FDD1488-737E-4E6A-803F-A9602846540B}" type="pres">
      <dgm:prSet presAssocID="{3F79914E-43A4-47F4-A990-26014BEB0A31}" presName="compChildNode" presStyleCnt="0"/>
      <dgm:spPr/>
    </dgm:pt>
    <dgm:pt modelId="{8641DFD5-A1D7-462F-A4BB-164DC72E24D7}" type="pres">
      <dgm:prSet presAssocID="{3F79914E-43A4-47F4-A990-26014BEB0A31}" presName="theInnerList" presStyleCnt="0"/>
      <dgm:spPr/>
    </dgm:pt>
    <dgm:pt modelId="{830035F1-8332-45E2-BED0-92E1A21BBDD6}" type="pres">
      <dgm:prSet presAssocID="{8BB00F1D-E04B-4284-8FBB-A5381E493A87}" presName="childNode" presStyleLbl="node1" presStyleIdx="2" presStyleCnt="4">
        <dgm:presLayoutVars>
          <dgm:bulletEnabled val="1"/>
        </dgm:presLayoutVars>
      </dgm:prSet>
      <dgm:spPr/>
      <dgm:t>
        <a:bodyPr/>
        <a:lstStyle/>
        <a:p>
          <a:endParaRPr lang="en-US"/>
        </a:p>
      </dgm:t>
    </dgm:pt>
    <dgm:pt modelId="{49A9049D-7DD3-46BE-8B07-5CAED696398F}" type="pres">
      <dgm:prSet presAssocID="{8BB00F1D-E04B-4284-8FBB-A5381E493A87}" presName="aSpace2" presStyleCnt="0"/>
      <dgm:spPr/>
    </dgm:pt>
    <dgm:pt modelId="{3758039B-D4D6-49CA-BD9B-ECB7934A4900}" type="pres">
      <dgm:prSet presAssocID="{2A48F069-DE65-4018-9284-45E6DF53827D}" presName="childNode" presStyleLbl="node1" presStyleIdx="3" presStyleCnt="4">
        <dgm:presLayoutVars>
          <dgm:bulletEnabled val="1"/>
        </dgm:presLayoutVars>
      </dgm:prSet>
      <dgm:spPr/>
      <dgm:t>
        <a:bodyPr/>
        <a:lstStyle/>
        <a:p>
          <a:endParaRPr lang="en-US"/>
        </a:p>
      </dgm:t>
    </dgm:pt>
  </dgm:ptLst>
  <dgm:cxnLst>
    <dgm:cxn modelId="{931D51ED-7EC1-4BB9-8018-0A1E9519A6E3}" srcId="{3F79914E-43A4-47F4-A990-26014BEB0A31}" destId="{2A48F069-DE65-4018-9284-45E6DF53827D}" srcOrd="1" destOrd="0" parTransId="{216DA510-0DD7-4C3C-995D-C50AF6022DE8}" sibTransId="{4DA7D085-8B6F-4678-BF6E-E79A9CE7FBF4}"/>
    <dgm:cxn modelId="{86190074-931A-44EC-8FE7-06375FB60324}" srcId="{21819455-82EA-47D0-BE59-2F3830394A83}" destId="{DE0B9671-9370-4E71-9CF4-CE4EFCEEA7DD}" srcOrd="1" destOrd="0" parTransId="{F9AF4FF7-23A7-40AD-8E88-5CC8D0626B9D}" sibTransId="{F6D50F53-00C9-457B-8899-4CDF333008D8}"/>
    <dgm:cxn modelId="{34F8B359-35D7-4101-9BA1-84E3D19411F9}" type="presOf" srcId="{3F79914E-43A4-47F4-A990-26014BEB0A31}" destId="{E85A931D-EB78-44D7-8B4A-F6B58759AB50}" srcOrd="1" destOrd="0" presId="urn:microsoft.com/office/officeart/2005/8/layout/lProcess2"/>
    <dgm:cxn modelId="{AC541942-326F-45A0-AA14-A9217B08C3A2}" srcId="{6B67D1B1-2C4F-4B3E-BC8B-1E29E57E04C6}" destId="{3F79914E-43A4-47F4-A990-26014BEB0A31}" srcOrd="1" destOrd="0" parTransId="{06565CFE-6C06-4BA1-A5B7-95F5B0AB7255}" sibTransId="{1A50E752-156F-4F45-B15E-AA9728B8E92B}"/>
    <dgm:cxn modelId="{3E17FE3E-CFCE-42D0-89D1-377A127CA5EC}" type="presOf" srcId="{3F79914E-43A4-47F4-A990-26014BEB0A31}" destId="{B9CCE439-68EB-4B25-84D7-2C4B20FA5BB4}" srcOrd="0" destOrd="0" presId="urn:microsoft.com/office/officeart/2005/8/layout/lProcess2"/>
    <dgm:cxn modelId="{AA924B79-ECF0-4A75-9FF0-A909C374F143}" type="presOf" srcId="{21819455-82EA-47D0-BE59-2F3830394A83}" destId="{4606E927-233B-4333-B890-A0FB17BD4617}" srcOrd="1" destOrd="0" presId="urn:microsoft.com/office/officeart/2005/8/layout/lProcess2"/>
    <dgm:cxn modelId="{0DECFE99-A862-469D-9ADF-FCA8138720E6}" type="presOf" srcId="{2A48F069-DE65-4018-9284-45E6DF53827D}" destId="{3758039B-D4D6-49CA-BD9B-ECB7934A4900}" srcOrd="0" destOrd="0" presId="urn:microsoft.com/office/officeart/2005/8/layout/lProcess2"/>
    <dgm:cxn modelId="{CEEA5A2E-ADC2-4843-9553-517237A67CFF}" type="presOf" srcId="{6B67D1B1-2C4F-4B3E-BC8B-1E29E57E04C6}" destId="{25C80A75-DDC6-4C6F-BF22-2DC6806DA2DD}" srcOrd="0" destOrd="0" presId="urn:microsoft.com/office/officeart/2005/8/layout/lProcess2"/>
    <dgm:cxn modelId="{9FA564B9-4E4E-4051-AA14-1E7787087096}" type="presOf" srcId="{DE0B9671-9370-4E71-9CF4-CE4EFCEEA7DD}" destId="{DA63256F-22C5-4F15-A2C0-F950DCD93839}" srcOrd="0" destOrd="0" presId="urn:microsoft.com/office/officeart/2005/8/layout/lProcess2"/>
    <dgm:cxn modelId="{1CA8C80E-DCBF-42E3-8585-539B1D72EEC5}" type="presOf" srcId="{B8236442-C480-4C2B-B8C5-9B341B53D0EB}" destId="{142BEC61-9F12-42AA-A95F-20FCD6ED9849}" srcOrd="0" destOrd="0" presId="urn:microsoft.com/office/officeart/2005/8/layout/lProcess2"/>
    <dgm:cxn modelId="{54F32F74-4983-4CB8-B81B-2F48A826C02C}" srcId="{3F79914E-43A4-47F4-A990-26014BEB0A31}" destId="{8BB00F1D-E04B-4284-8FBB-A5381E493A87}" srcOrd="0" destOrd="0" parTransId="{E12FD304-0025-43D2-9E7F-0ED1E7E5F2FC}" sibTransId="{25331A2B-A874-4992-922D-721B0DE07951}"/>
    <dgm:cxn modelId="{E75D1A59-4B93-4500-ACDF-D3B0322F988F}" srcId="{6B67D1B1-2C4F-4B3E-BC8B-1E29E57E04C6}" destId="{21819455-82EA-47D0-BE59-2F3830394A83}" srcOrd="0" destOrd="0" parTransId="{BC0F8D5B-2BD5-477C-8324-77B82F3610E2}" sibTransId="{953968F9-1F89-4CF9-8FCB-3F7C0C385165}"/>
    <dgm:cxn modelId="{91E812CF-2504-45FA-8C3F-5A8773734427}" type="presOf" srcId="{8BB00F1D-E04B-4284-8FBB-A5381E493A87}" destId="{830035F1-8332-45E2-BED0-92E1A21BBDD6}" srcOrd="0" destOrd="0" presId="urn:microsoft.com/office/officeart/2005/8/layout/lProcess2"/>
    <dgm:cxn modelId="{EF817AA2-AF48-4F24-BF67-7B8BDDDED833}" srcId="{21819455-82EA-47D0-BE59-2F3830394A83}" destId="{B8236442-C480-4C2B-B8C5-9B341B53D0EB}" srcOrd="0" destOrd="0" parTransId="{C93AE8FA-0E76-4568-9EE7-B375F963ACB6}" sibTransId="{DB2ECFD2-8CB6-4B82-9DC0-AA0C47BDA00D}"/>
    <dgm:cxn modelId="{438D3C24-C4FC-4C32-9A5D-9FE6856662A2}" type="presOf" srcId="{21819455-82EA-47D0-BE59-2F3830394A83}" destId="{16F60FC6-E2D4-4E7B-9100-2577B3F3E2D6}" srcOrd="0" destOrd="0" presId="urn:microsoft.com/office/officeart/2005/8/layout/lProcess2"/>
    <dgm:cxn modelId="{98658A0A-0305-49F6-B8C2-425836568B36}" type="presParOf" srcId="{25C80A75-DDC6-4C6F-BF22-2DC6806DA2DD}" destId="{A396A483-2DF8-445A-A29D-F4CACB6724F2}" srcOrd="0" destOrd="0" presId="urn:microsoft.com/office/officeart/2005/8/layout/lProcess2"/>
    <dgm:cxn modelId="{E084BFBE-B332-4B48-B639-78BDEDBD1DD2}" type="presParOf" srcId="{A396A483-2DF8-445A-A29D-F4CACB6724F2}" destId="{16F60FC6-E2D4-4E7B-9100-2577B3F3E2D6}" srcOrd="0" destOrd="0" presId="urn:microsoft.com/office/officeart/2005/8/layout/lProcess2"/>
    <dgm:cxn modelId="{0975EA1A-22A4-4E60-A2E1-5B92F065181D}" type="presParOf" srcId="{A396A483-2DF8-445A-A29D-F4CACB6724F2}" destId="{4606E927-233B-4333-B890-A0FB17BD4617}" srcOrd="1" destOrd="0" presId="urn:microsoft.com/office/officeart/2005/8/layout/lProcess2"/>
    <dgm:cxn modelId="{4C400752-B222-4D5A-9AFF-D0A23927FE93}" type="presParOf" srcId="{A396A483-2DF8-445A-A29D-F4CACB6724F2}" destId="{5C2247A7-9967-4FAE-9C0C-85C20C7EA8CF}" srcOrd="2" destOrd="0" presId="urn:microsoft.com/office/officeart/2005/8/layout/lProcess2"/>
    <dgm:cxn modelId="{429136FF-C483-40C7-A82F-D7B024561E94}" type="presParOf" srcId="{5C2247A7-9967-4FAE-9C0C-85C20C7EA8CF}" destId="{79F1171F-AEF6-4EC6-8C90-AE2AA66BB5A1}" srcOrd="0" destOrd="0" presId="urn:microsoft.com/office/officeart/2005/8/layout/lProcess2"/>
    <dgm:cxn modelId="{0F8353A4-FB81-41A8-ADD8-C830B030C009}" type="presParOf" srcId="{79F1171F-AEF6-4EC6-8C90-AE2AA66BB5A1}" destId="{142BEC61-9F12-42AA-A95F-20FCD6ED9849}" srcOrd="0" destOrd="0" presId="urn:microsoft.com/office/officeart/2005/8/layout/lProcess2"/>
    <dgm:cxn modelId="{1BAE968C-FFEB-4B90-99D6-FEA210143E6F}" type="presParOf" srcId="{79F1171F-AEF6-4EC6-8C90-AE2AA66BB5A1}" destId="{C16B8775-04CB-4DBB-9D92-70AC0A713A54}" srcOrd="1" destOrd="0" presId="urn:microsoft.com/office/officeart/2005/8/layout/lProcess2"/>
    <dgm:cxn modelId="{A049C1CC-1D89-4AEC-9512-3705DFAF2CBA}" type="presParOf" srcId="{79F1171F-AEF6-4EC6-8C90-AE2AA66BB5A1}" destId="{DA63256F-22C5-4F15-A2C0-F950DCD93839}" srcOrd="2" destOrd="0" presId="urn:microsoft.com/office/officeart/2005/8/layout/lProcess2"/>
    <dgm:cxn modelId="{4B053D05-4F0A-480A-8B21-93CC98D96218}" type="presParOf" srcId="{25C80A75-DDC6-4C6F-BF22-2DC6806DA2DD}" destId="{30729D60-C42A-4453-AF8C-7D8F6815F2F6}" srcOrd="1" destOrd="0" presId="urn:microsoft.com/office/officeart/2005/8/layout/lProcess2"/>
    <dgm:cxn modelId="{BE10FDA8-0512-4A79-88E9-C7D9C76B4399}" type="presParOf" srcId="{25C80A75-DDC6-4C6F-BF22-2DC6806DA2DD}" destId="{DDBD29AA-306F-41A1-8C7F-CF8CB0DA9C33}" srcOrd="2" destOrd="0" presId="urn:microsoft.com/office/officeart/2005/8/layout/lProcess2"/>
    <dgm:cxn modelId="{099EB740-41EB-4DAE-BC30-17592B03C20D}" type="presParOf" srcId="{DDBD29AA-306F-41A1-8C7F-CF8CB0DA9C33}" destId="{B9CCE439-68EB-4B25-84D7-2C4B20FA5BB4}" srcOrd="0" destOrd="0" presId="urn:microsoft.com/office/officeart/2005/8/layout/lProcess2"/>
    <dgm:cxn modelId="{5A27FDF7-9705-4365-87C5-F9393129E490}" type="presParOf" srcId="{DDBD29AA-306F-41A1-8C7F-CF8CB0DA9C33}" destId="{E85A931D-EB78-44D7-8B4A-F6B58759AB50}" srcOrd="1" destOrd="0" presId="urn:microsoft.com/office/officeart/2005/8/layout/lProcess2"/>
    <dgm:cxn modelId="{E41375CC-4713-4389-915B-C6951B88E1C5}" type="presParOf" srcId="{DDBD29AA-306F-41A1-8C7F-CF8CB0DA9C33}" destId="{3FDD1488-737E-4E6A-803F-A9602846540B}" srcOrd="2" destOrd="0" presId="urn:microsoft.com/office/officeart/2005/8/layout/lProcess2"/>
    <dgm:cxn modelId="{176FBD34-6941-4323-876D-730896905459}" type="presParOf" srcId="{3FDD1488-737E-4E6A-803F-A9602846540B}" destId="{8641DFD5-A1D7-462F-A4BB-164DC72E24D7}" srcOrd="0" destOrd="0" presId="urn:microsoft.com/office/officeart/2005/8/layout/lProcess2"/>
    <dgm:cxn modelId="{53234215-4FF1-420D-B627-550287776EF7}" type="presParOf" srcId="{8641DFD5-A1D7-462F-A4BB-164DC72E24D7}" destId="{830035F1-8332-45E2-BED0-92E1A21BBDD6}" srcOrd="0" destOrd="0" presId="urn:microsoft.com/office/officeart/2005/8/layout/lProcess2"/>
    <dgm:cxn modelId="{57B8D545-C896-493F-8EFA-545ED6CA2454}" type="presParOf" srcId="{8641DFD5-A1D7-462F-A4BB-164DC72E24D7}" destId="{49A9049D-7DD3-46BE-8B07-5CAED696398F}" srcOrd="1" destOrd="0" presId="urn:microsoft.com/office/officeart/2005/8/layout/lProcess2"/>
    <dgm:cxn modelId="{320522A5-B907-4890-9E4D-1B39D1AACD19}" type="presParOf" srcId="{8641DFD5-A1D7-462F-A4BB-164DC72E24D7}" destId="{3758039B-D4D6-49CA-BD9B-ECB7934A4900}"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B67D1B1-2C4F-4B3E-BC8B-1E29E57E04C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1819455-82EA-47D0-BE59-2F3830394A83}">
      <dgm:prSet phldrT="[Text]"/>
      <dgm:spPr/>
      <dgm:t>
        <a:bodyPr/>
        <a:lstStyle/>
        <a:p>
          <a:r>
            <a:rPr lang="en-US" dirty="0" smtClean="0"/>
            <a:t>Asset</a:t>
          </a:r>
          <a:endParaRPr lang="en-US" dirty="0"/>
        </a:p>
      </dgm:t>
    </dgm:pt>
    <dgm:pt modelId="{BC0F8D5B-2BD5-477C-8324-77B82F3610E2}" type="parTrans" cxnId="{E75D1A59-4B93-4500-ACDF-D3B0322F988F}">
      <dgm:prSet/>
      <dgm:spPr/>
      <dgm:t>
        <a:bodyPr/>
        <a:lstStyle/>
        <a:p>
          <a:endParaRPr lang="en-US"/>
        </a:p>
      </dgm:t>
    </dgm:pt>
    <dgm:pt modelId="{953968F9-1F89-4CF9-8FCB-3F7C0C385165}" type="sibTrans" cxnId="{E75D1A59-4B93-4500-ACDF-D3B0322F988F}">
      <dgm:prSet/>
      <dgm:spPr/>
      <dgm:t>
        <a:bodyPr/>
        <a:lstStyle/>
        <a:p>
          <a:endParaRPr lang="en-US"/>
        </a:p>
      </dgm:t>
    </dgm:pt>
    <dgm:pt modelId="{B8236442-C480-4C2B-B8C5-9B341B53D0EB}">
      <dgm:prSet phldrT="[Text]"/>
      <dgm:spPr/>
      <dgm:t>
        <a:bodyPr/>
        <a:lstStyle/>
        <a:p>
          <a:r>
            <a:rPr lang="en-US" dirty="0" smtClean="0"/>
            <a:t>Reserve: 10</a:t>
          </a:r>
          <a:endParaRPr lang="en-US" dirty="0"/>
        </a:p>
      </dgm:t>
    </dgm:pt>
    <dgm:pt modelId="{C93AE8FA-0E76-4568-9EE7-B375F963ACB6}" type="parTrans" cxnId="{EF817AA2-AF48-4F24-BF67-7B8BDDDED833}">
      <dgm:prSet/>
      <dgm:spPr/>
      <dgm:t>
        <a:bodyPr/>
        <a:lstStyle/>
        <a:p>
          <a:endParaRPr lang="en-US"/>
        </a:p>
      </dgm:t>
    </dgm:pt>
    <dgm:pt modelId="{DB2ECFD2-8CB6-4B82-9DC0-AA0C47BDA00D}" type="sibTrans" cxnId="{EF817AA2-AF48-4F24-BF67-7B8BDDDED833}">
      <dgm:prSet/>
      <dgm:spPr/>
      <dgm:t>
        <a:bodyPr/>
        <a:lstStyle/>
        <a:p>
          <a:endParaRPr lang="en-US"/>
        </a:p>
      </dgm:t>
    </dgm:pt>
    <dgm:pt modelId="{3F79914E-43A4-47F4-A990-26014BEB0A31}">
      <dgm:prSet phldrT="[Text]"/>
      <dgm:spPr/>
      <dgm:t>
        <a:bodyPr/>
        <a:lstStyle/>
        <a:p>
          <a:r>
            <a:rPr lang="en-US" dirty="0" smtClean="0"/>
            <a:t>Liability </a:t>
          </a:r>
          <a:endParaRPr lang="en-US" dirty="0"/>
        </a:p>
      </dgm:t>
    </dgm:pt>
    <dgm:pt modelId="{06565CFE-6C06-4BA1-A5B7-95F5B0AB7255}" type="parTrans" cxnId="{AC541942-326F-45A0-AA14-A9217B08C3A2}">
      <dgm:prSet/>
      <dgm:spPr/>
      <dgm:t>
        <a:bodyPr/>
        <a:lstStyle/>
        <a:p>
          <a:endParaRPr lang="en-US"/>
        </a:p>
      </dgm:t>
    </dgm:pt>
    <dgm:pt modelId="{1A50E752-156F-4F45-B15E-AA9728B8E92B}" type="sibTrans" cxnId="{AC541942-326F-45A0-AA14-A9217B08C3A2}">
      <dgm:prSet/>
      <dgm:spPr/>
      <dgm:t>
        <a:bodyPr/>
        <a:lstStyle/>
        <a:p>
          <a:endParaRPr lang="en-US"/>
        </a:p>
      </dgm:t>
    </dgm:pt>
    <dgm:pt modelId="{8BB00F1D-E04B-4284-8FBB-A5381E493A87}">
      <dgm:prSet phldrT="[Text]"/>
      <dgm:spPr/>
      <dgm:t>
        <a:bodyPr/>
        <a:lstStyle/>
        <a:p>
          <a:r>
            <a:rPr lang="en-US" dirty="0" smtClean="0"/>
            <a:t>Deposit: 100</a:t>
          </a:r>
          <a:endParaRPr lang="en-US" dirty="0"/>
        </a:p>
      </dgm:t>
    </dgm:pt>
    <dgm:pt modelId="{E12FD304-0025-43D2-9E7F-0ED1E7E5F2FC}" type="parTrans" cxnId="{54F32F74-4983-4CB8-B81B-2F48A826C02C}">
      <dgm:prSet/>
      <dgm:spPr/>
      <dgm:t>
        <a:bodyPr/>
        <a:lstStyle/>
        <a:p>
          <a:endParaRPr lang="en-US"/>
        </a:p>
      </dgm:t>
    </dgm:pt>
    <dgm:pt modelId="{25331A2B-A874-4992-922D-721B0DE07951}" type="sibTrans" cxnId="{54F32F74-4983-4CB8-B81B-2F48A826C02C}">
      <dgm:prSet/>
      <dgm:spPr/>
      <dgm:t>
        <a:bodyPr/>
        <a:lstStyle/>
        <a:p>
          <a:endParaRPr lang="en-US"/>
        </a:p>
      </dgm:t>
    </dgm:pt>
    <dgm:pt modelId="{DE0B9671-9370-4E71-9CF4-CE4EFCEEA7DD}">
      <dgm:prSet phldrT="[Text]"/>
      <dgm:spPr/>
      <dgm:t>
        <a:bodyPr/>
        <a:lstStyle/>
        <a:p>
          <a:r>
            <a:rPr lang="en-US" dirty="0" smtClean="0"/>
            <a:t>Loan: 90</a:t>
          </a:r>
          <a:endParaRPr lang="en-US" dirty="0"/>
        </a:p>
      </dgm:t>
    </dgm:pt>
    <dgm:pt modelId="{F9AF4FF7-23A7-40AD-8E88-5CC8D0626B9D}" type="parTrans" cxnId="{86190074-931A-44EC-8FE7-06375FB60324}">
      <dgm:prSet/>
      <dgm:spPr/>
      <dgm:t>
        <a:bodyPr/>
        <a:lstStyle/>
        <a:p>
          <a:endParaRPr lang="en-US"/>
        </a:p>
      </dgm:t>
    </dgm:pt>
    <dgm:pt modelId="{F6D50F53-00C9-457B-8899-4CDF333008D8}" type="sibTrans" cxnId="{86190074-931A-44EC-8FE7-06375FB60324}">
      <dgm:prSet/>
      <dgm:spPr/>
      <dgm:t>
        <a:bodyPr/>
        <a:lstStyle/>
        <a:p>
          <a:endParaRPr lang="en-US"/>
        </a:p>
      </dgm:t>
    </dgm:pt>
    <dgm:pt modelId="{22995FE6-64AB-4225-ADF3-DE1A1211438A}">
      <dgm:prSet phldrT="[Text]"/>
      <dgm:spPr/>
      <dgm:t>
        <a:bodyPr/>
        <a:lstStyle/>
        <a:p>
          <a:r>
            <a:rPr lang="en-US" dirty="0" smtClean="0"/>
            <a:t>Repo Loans</a:t>
          </a:r>
          <a:endParaRPr lang="en-US" dirty="0"/>
        </a:p>
      </dgm:t>
    </dgm:pt>
    <dgm:pt modelId="{345766D6-BCAA-46DF-805B-9111AB4CBA81}" type="parTrans" cxnId="{F76B8131-9A27-496D-A4FE-609C265919C1}">
      <dgm:prSet/>
      <dgm:spPr/>
      <dgm:t>
        <a:bodyPr/>
        <a:lstStyle/>
        <a:p>
          <a:endParaRPr lang="en-US"/>
        </a:p>
      </dgm:t>
    </dgm:pt>
    <dgm:pt modelId="{A5B344AC-66B2-4473-BD9B-66146B74696F}" type="sibTrans" cxnId="{F76B8131-9A27-496D-A4FE-609C265919C1}">
      <dgm:prSet/>
      <dgm:spPr/>
      <dgm:t>
        <a:bodyPr/>
        <a:lstStyle/>
        <a:p>
          <a:endParaRPr lang="en-US"/>
        </a:p>
      </dgm:t>
    </dgm:pt>
    <dgm:pt modelId="{25C80A75-DDC6-4C6F-BF22-2DC6806DA2DD}" type="pres">
      <dgm:prSet presAssocID="{6B67D1B1-2C4F-4B3E-BC8B-1E29E57E04C6}" presName="theList" presStyleCnt="0">
        <dgm:presLayoutVars>
          <dgm:dir/>
          <dgm:animLvl val="lvl"/>
          <dgm:resizeHandles val="exact"/>
        </dgm:presLayoutVars>
      </dgm:prSet>
      <dgm:spPr/>
      <dgm:t>
        <a:bodyPr/>
        <a:lstStyle/>
        <a:p>
          <a:endParaRPr lang="en-US"/>
        </a:p>
      </dgm:t>
    </dgm:pt>
    <dgm:pt modelId="{A396A483-2DF8-445A-A29D-F4CACB6724F2}" type="pres">
      <dgm:prSet presAssocID="{21819455-82EA-47D0-BE59-2F3830394A83}" presName="compNode" presStyleCnt="0"/>
      <dgm:spPr/>
    </dgm:pt>
    <dgm:pt modelId="{16F60FC6-E2D4-4E7B-9100-2577B3F3E2D6}" type="pres">
      <dgm:prSet presAssocID="{21819455-82EA-47D0-BE59-2F3830394A83}" presName="aNode" presStyleLbl="bgShp" presStyleIdx="0" presStyleCnt="2"/>
      <dgm:spPr/>
      <dgm:t>
        <a:bodyPr/>
        <a:lstStyle/>
        <a:p>
          <a:endParaRPr lang="en-US"/>
        </a:p>
      </dgm:t>
    </dgm:pt>
    <dgm:pt modelId="{4606E927-233B-4333-B890-A0FB17BD4617}" type="pres">
      <dgm:prSet presAssocID="{21819455-82EA-47D0-BE59-2F3830394A83}" presName="textNode" presStyleLbl="bgShp" presStyleIdx="0" presStyleCnt="2"/>
      <dgm:spPr/>
      <dgm:t>
        <a:bodyPr/>
        <a:lstStyle/>
        <a:p>
          <a:endParaRPr lang="en-US"/>
        </a:p>
      </dgm:t>
    </dgm:pt>
    <dgm:pt modelId="{5C2247A7-9967-4FAE-9C0C-85C20C7EA8CF}" type="pres">
      <dgm:prSet presAssocID="{21819455-82EA-47D0-BE59-2F3830394A83}" presName="compChildNode" presStyleCnt="0"/>
      <dgm:spPr/>
    </dgm:pt>
    <dgm:pt modelId="{79F1171F-AEF6-4EC6-8C90-AE2AA66BB5A1}" type="pres">
      <dgm:prSet presAssocID="{21819455-82EA-47D0-BE59-2F3830394A83}" presName="theInnerList" presStyleCnt="0"/>
      <dgm:spPr/>
    </dgm:pt>
    <dgm:pt modelId="{142BEC61-9F12-42AA-A95F-20FCD6ED9849}" type="pres">
      <dgm:prSet presAssocID="{B8236442-C480-4C2B-B8C5-9B341B53D0EB}" presName="childNode" presStyleLbl="node1" presStyleIdx="0" presStyleCnt="4">
        <dgm:presLayoutVars>
          <dgm:bulletEnabled val="1"/>
        </dgm:presLayoutVars>
      </dgm:prSet>
      <dgm:spPr/>
      <dgm:t>
        <a:bodyPr/>
        <a:lstStyle/>
        <a:p>
          <a:endParaRPr lang="en-US"/>
        </a:p>
      </dgm:t>
    </dgm:pt>
    <dgm:pt modelId="{C16B8775-04CB-4DBB-9D92-70AC0A713A54}" type="pres">
      <dgm:prSet presAssocID="{B8236442-C480-4C2B-B8C5-9B341B53D0EB}" presName="aSpace2" presStyleCnt="0"/>
      <dgm:spPr/>
    </dgm:pt>
    <dgm:pt modelId="{DA63256F-22C5-4F15-A2C0-F950DCD93839}" type="pres">
      <dgm:prSet presAssocID="{DE0B9671-9370-4E71-9CF4-CE4EFCEEA7DD}" presName="childNode" presStyleLbl="node1" presStyleIdx="1" presStyleCnt="4">
        <dgm:presLayoutVars>
          <dgm:bulletEnabled val="1"/>
        </dgm:presLayoutVars>
      </dgm:prSet>
      <dgm:spPr/>
      <dgm:t>
        <a:bodyPr/>
        <a:lstStyle/>
        <a:p>
          <a:endParaRPr lang="en-US"/>
        </a:p>
      </dgm:t>
    </dgm:pt>
    <dgm:pt modelId="{30729D60-C42A-4453-AF8C-7D8F6815F2F6}" type="pres">
      <dgm:prSet presAssocID="{21819455-82EA-47D0-BE59-2F3830394A83}" presName="aSpace" presStyleCnt="0"/>
      <dgm:spPr/>
    </dgm:pt>
    <dgm:pt modelId="{DDBD29AA-306F-41A1-8C7F-CF8CB0DA9C33}" type="pres">
      <dgm:prSet presAssocID="{3F79914E-43A4-47F4-A990-26014BEB0A31}" presName="compNode" presStyleCnt="0"/>
      <dgm:spPr/>
    </dgm:pt>
    <dgm:pt modelId="{B9CCE439-68EB-4B25-84D7-2C4B20FA5BB4}" type="pres">
      <dgm:prSet presAssocID="{3F79914E-43A4-47F4-A990-26014BEB0A31}" presName="aNode" presStyleLbl="bgShp" presStyleIdx="1" presStyleCnt="2"/>
      <dgm:spPr/>
      <dgm:t>
        <a:bodyPr/>
        <a:lstStyle/>
        <a:p>
          <a:endParaRPr lang="en-US"/>
        </a:p>
      </dgm:t>
    </dgm:pt>
    <dgm:pt modelId="{E85A931D-EB78-44D7-8B4A-F6B58759AB50}" type="pres">
      <dgm:prSet presAssocID="{3F79914E-43A4-47F4-A990-26014BEB0A31}" presName="textNode" presStyleLbl="bgShp" presStyleIdx="1" presStyleCnt="2"/>
      <dgm:spPr/>
      <dgm:t>
        <a:bodyPr/>
        <a:lstStyle/>
        <a:p>
          <a:endParaRPr lang="en-US"/>
        </a:p>
      </dgm:t>
    </dgm:pt>
    <dgm:pt modelId="{3FDD1488-737E-4E6A-803F-A9602846540B}" type="pres">
      <dgm:prSet presAssocID="{3F79914E-43A4-47F4-A990-26014BEB0A31}" presName="compChildNode" presStyleCnt="0"/>
      <dgm:spPr/>
    </dgm:pt>
    <dgm:pt modelId="{8641DFD5-A1D7-462F-A4BB-164DC72E24D7}" type="pres">
      <dgm:prSet presAssocID="{3F79914E-43A4-47F4-A990-26014BEB0A31}" presName="theInnerList" presStyleCnt="0"/>
      <dgm:spPr/>
    </dgm:pt>
    <dgm:pt modelId="{830035F1-8332-45E2-BED0-92E1A21BBDD6}" type="pres">
      <dgm:prSet presAssocID="{8BB00F1D-E04B-4284-8FBB-A5381E493A87}" presName="childNode" presStyleLbl="node1" presStyleIdx="2" presStyleCnt="4">
        <dgm:presLayoutVars>
          <dgm:bulletEnabled val="1"/>
        </dgm:presLayoutVars>
      </dgm:prSet>
      <dgm:spPr/>
      <dgm:t>
        <a:bodyPr/>
        <a:lstStyle/>
        <a:p>
          <a:endParaRPr lang="en-US"/>
        </a:p>
      </dgm:t>
    </dgm:pt>
    <dgm:pt modelId="{49A9049D-7DD3-46BE-8B07-5CAED696398F}" type="pres">
      <dgm:prSet presAssocID="{8BB00F1D-E04B-4284-8FBB-A5381E493A87}" presName="aSpace2" presStyleCnt="0"/>
      <dgm:spPr/>
    </dgm:pt>
    <dgm:pt modelId="{5A7419A4-C860-4013-9EA2-3DF703E7BA86}" type="pres">
      <dgm:prSet presAssocID="{22995FE6-64AB-4225-ADF3-DE1A1211438A}" presName="childNode" presStyleLbl="node1" presStyleIdx="3" presStyleCnt="4">
        <dgm:presLayoutVars>
          <dgm:bulletEnabled val="1"/>
        </dgm:presLayoutVars>
      </dgm:prSet>
      <dgm:spPr/>
      <dgm:t>
        <a:bodyPr/>
        <a:lstStyle/>
        <a:p>
          <a:endParaRPr lang="en-US"/>
        </a:p>
      </dgm:t>
    </dgm:pt>
  </dgm:ptLst>
  <dgm:cxnLst>
    <dgm:cxn modelId="{86190074-931A-44EC-8FE7-06375FB60324}" srcId="{21819455-82EA-47D0-BE59-2F3830394A83}" destId="{DE0B9671-9370-4E71-9CF4-CE4EFCEEA7DD}" srcOrd="1" destOrd="0" parTransId="{F9AF4FF7-23A7-40AD-8E88-5CC8D0626B9D}" sibTransId="{F6D50F53-00C9-457B-8899-4CDF333008D8}"/>
    <dgm:cxn modelId="{F76B8131-9A27-496D-A4FE-609C265919C1}" srcId="{3F79914E-43A4-47F4-A990-26014BEB0A31}" destId="{22995FE6-64AB-4225-ADF3-DE1A1211438A}" srcOrd="1" destOrd="0" parTransId="{345766D6-BCAA-46DF-805B-9111AB4CBA81}" sibTransId="{A5B344AC-66B2-4473-BD9B-66146B74696F}"/>
    <dgm:cxn modelId="{34F8B359-35D7-4101-9BA1-84E3D19411F9}" type="presOf" srcId="{3F79914E-43A4-47F4-A990-26014BEB0A31}" destId="{E85A931D-EB78-44D7-8B4A-F6B58759AB50}" srcOrd="1" destOrd="0" presId="urn:microsoft.com/office/officeart/2005/8/layout/lProcess2"/>
    <dgm:cxn modelId="{AC541942-326F-45A0-AA14-A9217B08C3A2}" srcId="{6B67D1B1-2C4F-4B3E-BC8B-1E29E57E04C6}" destId="{3F79914E-43A4-47F4-A990-26014BEB0A31}" srcOrd="1" destOrd="0" parTransId="{06565CFE-6C06-4BA1-A5B7-95F5B0AB7255}" sibTransId="{1A50E752-156F-4F45-B15E-AA9728B8E92B}"/>
    <dgm:cxn modelId="{3E17FE3E-CFCE-42D0-89D1-377A127CA5EC}" type="presOf" srcId="{3F79914E-43A4-47F4-A990-26014BEB0A31}" destId="{B9CCE439-68EB-4B25-84D7-2C4B20FA5BB4}" srcOrd="0" destOrd="0" presId="urn:microsoft.com/office/officeart/2005/8/layout/lProcess2"/>
    <dgm:cxn modelId="{AA924B79-ECF0-4A75-9FF0-A909C374F143}" type="presOf" srcId="{21819455-82EA-47D0-BE59-2F3830394A83}" destId="{4606E927-233B-4333-B890-A0FB17BD4617}" srcOrd="1" destOrd="0" presId="urn:microsoft.com/office/officeart/2005/8/layout/lProcess2"/>
    <dgm:cxn modelId="{CEEA5A2E-ADC2-4843-9553-517237A67CFF}" type="presOf" srcId="{6B67D1B1-2C4F-4B3E-BC8B-1E29E57E04C6}" destId="{25C80A75-DDC6-4C6F-BF22-2DC6806DA2DD}" srcOrd="0" destOrd="0" presId="urn:microsoft.com/office/officeart/2005/8/layout/lProcess2"/>
    <dgm:cxn modelId="{9FA564B9-4E4E-4051-AA14-1E7787087096}" type="presOf" srcId="{DE0B9671-9370-4E71-9CF4-CE4EFCEEA7DD}" destId="{DA63256F-22C5-4F15-A2C0-F950DCD93839}" srcOrd="0" destOrd="0" presId="urn:microsoft.com/office/officeart/2005/8/layout/lProcess2"/>
    <dgm:cxn modelId="{1CA8C80E-DCBF-42E3-8585-539B1D72EEC5}" type="presOf" srcId="{B8236442-C480-4C2B-B8C5-9B341B53D0EB}" destId="{142BEC61-9F12-42AA-A95F-20FCD6ED9849}" srcOrd="0" destOrd="0" presId="urn:microsoft.com/office/officeart/2005/8/layout/lProcess2"/>
    <dgm:cxn modelId="{54F32F74-4983-4CB8-B81B-2F48A826C02C}" srcId="{3F79914E-43A4-47F4-A990-26014BEB0A31}" destId="{8BB00F1D-E04B-4284-8FBB-A5381E493A87}" srcOrd="0" destOrd="0" parTransId="{E12FD304-0025-43D2-9E7F-0ED1E7E5F2FC}" sibTransId="{25331A2B-A874-4992-922D-721B0DE07951}"/>
    <dgm:cxn modelId="{E75D1A59-4B93-4500-ACDF-D3B0322F988F}" srcId="{6B67D1B1-2C4F-4B3E-BC8B-1E29E57E04C6}" destId="{21819455-82EA-47D0-BE59-2F3830394A83}" srcOrd="0" destOrd="0" parTransId="{BC0F8D5B-2BD5-477C-8324-77B82F3610E2}" sibTransId="{953968F9-1F89-4CF9-8FCB-3F7C0C385165}"/>
    <dgm:cxn modelId="{91E812CF-2504-45FA-8C3F-5A8773734427}" type="presOf" srcId="{8BB00F1D-E04B-4284-8FBB-A5381E493A87}" destId="{830035F1-8332-45E2-BED0-92E1A21BBDD6}" srcOrd="0" destOrd="0" presId="urn:microsoft.com/office/officeart/2005/8/layout/lProcess2"/>
    <dgm:cxn modelId="{EF817AA2-AF48-4F24-BF67-7B8BDDDED833}" srcId="{21819455-82EA-47D0-BE59-2F3830394A83}" destId="{B8236442-C480-4C2B-B8C5-9B341B53D0EB}" srcOrd="0" destOrd="0" parTransId="{C93AE8FA-0E76-4568-9EE7-B375F963ACB6}" sibTransId="{DB2ECFD2-8CB6-4B82-9DC0-AA0C47BDA00D}"/>
    <dgm:cxn modelId="{438D3C24-C4FC-4C32-9A5D-9FE6856662A2}" type="presOf" srcId="{21819455-82EA-47D0-BE59-2F3830394A83}" destId="{16F60FC6-E2D4-4E7B-9100-2577B3F3E2D6}" srcOrd="0" destOrd="0" presId="urn:microsoft.com/office/officeart/2005/8/layout/lProcess2"/>
    <dgm:cxn modelId="{B94D015E-5457-442C-A5FD-D2B51882B9CA}" type="presOf" srcId="{22995FE6-64AB-4225-ADF3-DE1A1211438A}" destId="{5A7419A4-C860-4013-9EA2-3DF703E7BA86}" srcOrd="0" destOrd="0" presId="urn:microsoft.com/office/officeart/2005/8/layout/lProcess2"/>
    <dgm:cxn modelId="{98658A0A-0305-49F6-B8C2-425836568B36}" type="presParOf" srcId="{25C80A75-DDC6-4C6F-BF22-2DC6806DA2DD}" destId="{A396A483-2DF8-445A-A29D-F4CACB6724F2}" srcOrd="0" destOrd="0" presId="urn:microsoft.com/office/officeart/2005/8/layout/lProcess2"/>
    <dgm:cxn modelId="{E084BFBE-B332-4B48-B639-78BDEDBD1DD2}" type="presParOf" srcId="{A396A483-2DF8-445A-A29D-F4CACB6724F2}" destId="{16F60FC6-E2D4-4E7B-9100-2577B3F3E2D6}" srcOrd="0" destOrd="0" presId="urn:microsoft.com/office/officeart/2005/8/layout/lProcess2"/>
    <dgm:cxn modelId="{0975EA1A-22A4-4E60-A2E1-5B92F065181D}" type="presParOf" srcId="{A396A483-2DF8-445A-A29D-F4CACB6724F2}" destId="{4606E927-233B-4333-B890-A0FB17BD4617}" srcOrd="1" destOrd="0" presId="urn:microsoft.com/office/officeart/2005/8/layout/lProcess2"/>
    <dgm:cxn modelId="{4C400752-B222-4D5A-9AFF-D0A23927FE93}" type="presParOf" srcId="{A396A483-2DF8-445A-A29D-F4CACB6724F2}" destId="{5C2247A7-9967-4FAE-9C0C-85C20C7EA8CF}" srcOrd="2" destOrd="0" presId="urn:microsoft.com/office/officeart/2005/8/layout/lProcess2"/>
    <dgm:cxn modelId="{429136FF-C483-40C7-A82F-D7B024561E94}" type="presParOf" srcId="{5C2247A7-9967-4FAE-9C0C-85C20C7EA8CF}" destId="{79F1171F-AEF6-4EC6-8C90-AE2AA66BB5A1}" srcOrd="0" destOrd="0" presId="urn:microsoft.com/office/officeart/2005/8/layout/lProcess2"/>
    <dgm:cxn modelId="{0F8353A4-FB81-41A8-ADD8-C830B030C009}" type="presParOf" srcId="{79F1171F-AEF6-4EC6-8C90-AE2AA66BB5A1}" destId="{142BEC61-9F12-42AA-A95F-20FCD6ED9849}" srcOrd="0" destOrd="0" presId="urn:microsoft.com/office/officeart/2005/8/layout/lProcess2"/>
    <dgm:cxn modelId="{1BAE968C-FFEB-4B90-99D6-FEA210143E6F}" type="presParOf" srcId="{79F1171F-AEF6-4EC6-8C90-AE2AA66BB5A1}" destId="{C16B8775-04CB-4DBB-9D92-70AC0A713A54}" srcOrd="1" destOrd="0" presId="urn:microsoft.com/office/officeart/2005/8/layout/lProcess2"/>
    <dgm:cxn modelId="{A049C1CC-1D89-4AEC-9512-3705DFAF2CBA}" type="presParOf" srcId="{79F1171F-AEF6-4EC6-8C90-AE2AA66BB5A1}" destId="{DA63256F-22C5-4F15-A2C0-F950DCD93839}" srcOrd="2" destOrd="0" presId="urn:microsoft.com/office/officeart/2005/8/layout/lProcess2"/>
    <dgm:cxn modelId="{4B053D05-4F0A-480A-8B21-93CC98D96218}" type="presParOf" srcId="{25C80A75-DDC6-4C6F-BF22-2DC6806DA2DD}" destId="{30729D60-C42A-4453-AF8C-7D8F6815F2F6}" srcOrd="1" destOrd="0" presId="urn:microsoft.com/office/officeart/2005/8/layout/lProcess2"/>
    <dgm:cxn modelId="{BE10FDA8-0512-4A79-88E9-C7D9C76B4399}" type="presParOf" srcId="{25C80A75-DDC6-4C6F-BF22-2DC6806DA2DD}" destId="{DDBD29AA-306F-41A1-8C7F-CF8CB0DA9C33}" srcOrd="2" destOrd="0" presId="urn:microsoft.com/office/officeart/2005/8/layout/lProcess2"/>
    <dgm:cxn modelId="{099EB740-41EB-4DAE-BC30-17592B03C20D}" type="presParOf" srcId="{DDBD29AA-306F-41A1-8C7F-CF8CB0DA9C33}" destId="{B9CCE439-68EB-4B25-84D7-2C4B20FA5BB4}" srcOrd="0" destOrd="0" presId="urn:microsoft.com/office/officeart/2005/8/layout/lProcess2"/>
    <dgm:cxn modelId="{5A27FDF7-9705-4365-87C5-F9393129E490}" type="presParOf" srcId="{DDBD29AA-306F-41A1-8C7F-CF8CB0DA9C33}" destId="{E85A931D-EB78-44D7-8B4A-F6B58759AB50}" srcOrd="1" destOrd="0" presId="urn:microsoft.com/office/officeart/2005/8/layout/lProcess2"/>
    <dgm:cxn modelId="{E41375CC-4713-4389-915B-C6951B88E1C5}" type="presParOf" srcId="{DDBD29AA-306F-41A1-8C7F-CF8CB0DA9C33}" destId="{3FDD1488-737E-4E6A-803F-A9602846540B}" srcOrd="2" destOrd="0" presId="urn:microsoft.com/office/officeart/2005/8/layout/lProcess2"/>
    <dgm:cxn modelId="{176FBD34-6941-4323-876D-730896905459}" type="presParOf" srcId="{3FDD1488-737E-4E6A-803F-A9602846540B}" destId="{8641DFD5-A1D7-462F-A4BB-164DC72E24D7}" srcOrd="0" destOrd="0" presId="urn:microsoft.com/office/officeart/2005/8/layout/lProcess2"/>
    <dgm:cxn modelId="{53234215-4FF1-420D-B627-550287776EF7}" type="presParOf" srcId="{8641DFD5-A1D7-462F-A4BB-164DC72E24D7}" destId="{830035F1-8332-45E2-BED0-92E1A21BBDD6}" srcOrd="0" destOrd="0" presId="urn:microsoft.com/office/officeart/2005/8/layout/lProcess2"/>
    <dgm:cxn modelId="{406BF9FD-2F9E-4DB5-B232-FEFA3D54851F}" type="presParOf" srcId="{8641DFD5-A1D7-462F-A4BB-164DC72E24D7}" destId="{49A9049D-7DD3-46BE-8B07-5CAED696398F}" srcOrd="1" destOrd="0" presId="urn:microsoft.com/office/officeart/2005/8/layout/lProcess2"/>
    <dgm:cxn modelId="{80F13DD4-1DA0-4D9A-9768-D76751BE9286}" type="presParOf" srcId="{8641DFD5-A1D7-462F-A4BB-164DC72E24D7}" destId="{5A7419A4-C860-4013-9EA2-3DF703E7BA86}"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FC47A09-36F5-46AC-899F-52C13EB1E9C6}"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82B0042A-825C-47C4-BBDC-F700BB1CFA57}">
      <dgm:prSet phldrT="[Text]"/>
      <dgm:spPr/>
      <dgm:t>
        <a:bodyPr/>
        <a:lstStyle/>
        <a:p>
          <a:r>
            <a:rPr lang="en-US" dirty="0" smtClean="0"/>
            <a:t>Spread</a:t>
          </a:r>
          <a:endParaRPr lang="en-US" dirty="0"/>
        </a:p>
      </dgm:t>
    </dgm:pt>
    <dgm:pt modelId="{4C7A44F4-557F-4926-97A0-19DE91E42D09}" type="parTrans" cxnId="{09615B7F-307D-445D-8114-FFBA75C46A25}">
      <dgm:prSet/>
      <dgm:spPr/>
      <dgm:t>
        <a:bodyPr/>
        <a:lstStyle/>
        <a:p>
          <a:endParaRPr lang="en-US"/>
        </a:p>
      </dgm:t>
    </dgm:pt>
    <dgm:pt modelId="{B782C415-3ECD-4265-80F8-862299BAA2BA}" type="sibTrans" cxnId="{09615B7F-307D-445D-8114-FFBA75C46A25}">
      <dgm:prSet/>
      <dgm:spPr/>
      <dgm:t>
        <a:bodyPr/>
        <a:lstStyle/>
        <a:p>
          <a:endParaRPr lang="en-US"/>
        </a:p>
      </dgm:t>
    </dgm:pt>
    <dgm:pt modelId="{DF8EDA23-0DF1-4D65-A05C-DDBA837985C4}">
      <dgm:prSet phldrT="[Text]"/>
      <dgm:spPr>
        <a:solidFill>
          <a:schemeClr val="accent2">
            <a:lumMod val="40000"/>
            <a:lumOff val="60000"/>
            <a:alpha val="90000"/>
          </a:schemeClr>
        </a:solidFill>
      </dgm:spPr>
      <dgm:t>
        <a:bodyPr/>
        <a:lstStyle/>
        <a:p>
          <a:r>
            <a:rPr lang="en-US" dirty="0" smtClean="0"/>
            <a:t>2%</a:t>
          </a:r>
          <a:endParaRPr lang="en-US" dirty="0"/>
        </a:p>
      </dgm:t>
    </dgm:pt>
    <dgm:pt modelId="{C1151DDD-8DA2-4D02-A23F-919B29A2DAE6}" type="parTrans" cxnId="{DE787D95-83D4-4024-B600-3683C20EFBDE}">
      <dgm:prSet/>
      <dgm:spPr/>
      <dgm:t>
        <a:bodyPr/>
        <a:lstStyle/>
        <a:p>
          <a:endParaRPr lang="en-US"/>
        </a:p>
      </dgm:t>
    </dgm:pt>
    <dgm:pt modelId="{E7D59AC2-8B94-45E2-91AE-BC89713A0367}" type="sibTrans" cxnId="{DE787D95-83D4-4024-B600-3683C20EFBDE}">
      <dgm:prSet/>
      <dgm:spPr/>
      <dgm:t>
        <a:bodyPr/>
        <a:lstStyle/>
        <a:p>
          <a:endParaRPr lang="en-US"/>
        </a:p>
      </dgm:t>
    </dgm:pt>
    <dgm:pt modelId="{C9EB2125-496C-4180-A807-F069F5EAABA3}" type="pres">
      <dgm:prSet presAssocID="{8FC47A09-36F5-46AC-899F-52C13EB1E9C6}" presName="Name0" presStyleCnt="0">
        <dgm:presLayoutVars>
          <dgm:dir/>
          <dgm:animLvl val="lvl"/>
          <dgm:resizeHandles val="exact"/>
        </dgm:presLayoutVars>
      </dgm:prSet>
      <dgm:spPr/>
      <dgm:t>
        <a:bodyPr/>
        <a:lstStyle/>
        <a:p>
          <a:endParaRPr lang="en-US"/>
        </a:p>
      </dgm:t>
    </dgm:pt>
    <dgm:pt modelId="{265BA29C-6D9D-4219-BA2A-64473C5BE2E3}" type="pres">
      <dgm:prSet presAssocID="{82B0042A-825C-47C4-BBDC-F700BB1CFA57}" presName="vertFlow" presStyleCnt="0"/>
      <dgm:spPr/>
    </dgm:pt>
    <dgm:pt modelId="{3FE5265C-097D-4784-9535-426132670280}" type="pres">
      <dgm:prSet presAssocID="{82B0042A-825C-47C4-BBDC-F700BB1CFA57}" presName="header" presStyleLbl="node1" presStyleIdx="0" presStyleCnt="1"/>
      <dgm:spPr/>
      <dgm:t>
        <a:bodyPr/>
        <a:lstStyle/>
        <a:p>
          <a:endParaRPr lang="en-US"/>
        </a:p>
      </dgm:t>
    </dgm:pt>
    <dgm:pt modelId="{67C1265E-1039-435E-8D34-29390DE89DCD}" type="pres">
      <dgm:prSet presAssocID="{C1151DDD-8DA2-4D02-A23F-919B29A2DAE6}" presName="parTrans" presStyleLbl="sibTrans2D1" presStyleIdx="0" presStyleCnt="1"/>
      <dgm:spPr/>
      <dgm:t>
        <a:bodyPr/>
        <a:lstStyle/>
        <a:p>
          <a:endParaRPr lang="en-US"/>
        </a:p>
      </dgm:t>
    </dgm:pt>
    <dgm:pt modelId="{4FDEB1E1-937D-4A68-BB25-C1E78A14CA5B}" type="pres">
      <dgm:prSet presAssocID="{DF8EDA23-0DF1-4D65-A05C-DDBA837985C4}" presName="child" presStyleLbl="alignAccFollowNode1" presStyleIdx="0" presStyleCnt="1">
        <dgm:presLayoutVars>
          <dgm:chMax val="0"/>
          <dgm:bulletEnabled val="1"/>
        </dgm:presLayoutVars>
      </dgm:prSet>
      <dgm:spPr/>
      <dgm:t>
        <a:bodyPr/>
        <a:lstStyle/>
        <a:p>
          <a:endParaRPr lang="en-US"/>
        </a:p>
      </dgm:t>
    </dgm:pt>
  </dgm:ptLst>
  <dgm:cxnLst>
    <dgm:cxn modelId="{C10AA68B-260A-4682-9F2D-5D9BB49A005A}" type="presOf" srcId="{8FC47A09-36F5-46AC-899F-52C13EB1E9C6}" destId="{C9EB2125-496C-4180-A807-F069F5EAABA3}" srcOrd="0" destOrd="0" presId="urn:microsoft.com/office/officeart/2005/8/layout/lProcess1"/>
    <dgm:cxn modelId="{09615B7F-307D-445D-8114-FFBA75C46A25}" srcId="{8FC47A09-36F5-46AC-899F-52C13EB1E9C6}" destId="{82B0042A-825C-47C4-BBDC-F700BB1CFA57}" srcOrd="0" destOrd="0" parTransId="{4C7A44F4-557F-4926-97A0-19DE91E42D09}" sibTransId="{B782C415-3ECD-4265-80F8-862299BAA2BA}"/>
    <dgm:cxn modelId="{B09DBB42-671E-4787-B2B9-1DE64CEDF616}" type="presOf" srcId="{DF8EDA23-0DF1-4D65-A05C-DDBA837985C4}" destId="{4FDEB1E1-937D-4A68-BB25-C1E78A14CA5B}" srcOrd="0" destOrd="0" presId="urn:microsoft.com/office/officeart/2005/8/layout/lProcess1"/>
    <dgm:cxn modelId="{81AF1187-1699-4EE4-B526-3DC024B57196}" type="presOf" srcId="{C1151DDD-8DA2-4D02-A23F-919B29A2DAE6}" destId="{67C1265E-1039-435E-8D34-29390DE89DCD}" srcOrd="0" destOrd="0" presId="urn:microsoft.com/office/officeart/2005/8/layout/lProcess1"/>
    <dgm:cxn modelId="{DE787D95-83D4-4024-B600-3683C20EFBDE}" srcId="{82B0042A-825C-47C4-BBDC-F700BB1CFA57}" destId="{DF8EDA23-0DF1-4D65-A05C-DDBA837985C4}" srcOrd="0" destOrd="0" parTransId="{C1151DDD-8DA2-4D02-A23F-919B29A2DAE6}" sibTransId="{E7D59AC2-8B94-45E2-91AE-BC89713A0367}"/>
    <dgm:cxn modelId="{4D3A3CE0-2F3D-4F0F-B9B5-09AE01D5E55C}" type="presOf" srcId="{82B0042A-825C-47C4-BBDC-F700BB1CFA57}" destId="{3FE5265C-097D-4784-9535-426132670280}" srcOrd="0" destOrd="0" presId="urn:microsoft.com/office/officeart/2005/8/layout/lProcess1"/>
    <dgm:cxn modelId="{57342870-1886-4A9E-A3A9-28EC4DBED79D}" type="presParOf" srcId="{C9EB2125-496C-4180-A807-F069F5EAABA3}" destId="{265BA29C-6D9D-4219-BA2A-64473C5BE2E3}" srcOrd="0" destOrd="0" presId="urn:microsoft.com/office/officeart/2005/8/layout/lProcess1"/>
    <dgm:cxn modelId="{79A30973-DE53-4F5E-9D0D-50756060CECE}" type="presParOf" srcId="{265BA29C-6D9D-4219-BA2A-64473C5BE2E3}" destId="{3FE5265C-097D-4784-9535-426132670280}" srcOrd="0" destOrd="0" presId="urn:microsoft.com/office/officeart/2005/8/layout/lProcess1"/>
    <dgm:cxn modelId="{387E5F8E-414F-4507-8E02-8D34A9B49636}" type="presParOf" srcId="{265BA29C-6D9D-4219-BA2A-64473C5BE2E3}" destId="{67C1265E-1039-435E-8D34-29390DE89DCD}" srcOrd="1" destOrd="0" presId="urn:microsoft.com/office/officeart/2005/8/layout/lProcess1"/>
    <dgm:cxn modelId="{CFB46DFA-8FA0-417B-8861-F102233A5787}" type="presParOf" srcId="{265BA29C-6D9D-4219-BA2A-64473C5BE2E3}" destId="{4FDEB1E1-937D-4A68-BB25-C1E78A14CA5B}" srcOrd="2" destOrd="0" presId="urn:microsoft.com/office/officeart/2005/8/layout/l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0675C5F-5089-446A-A7E1-1FF024081315}" type="doc">
      <dgm:prSet loTypeId="urn:microsoft.com/office/officeart/2005/8/layout/cycle8" loCatId="cycle" qsTypeId="urn:microsoft.com/office/officeart/2005/8/quickstyle/simple1" qsCatId="simple" csTypeId="urn:microsoft.com/office/officeart/2005/8/colors/accent1_2" csCatId="accent1" phldr="1"/>
      <dgm:spPr/>
    </dgm:pt>
    <dgm:pt modelId="{B4F9BDE6-5CCB-440D-A4FC-B857CB2A247D}">
      <dgm:prSet phldrT="[Text]"/>
      <dgm:spPr/>
      <dgm:t>
        <a:bodyPr/>
        <a:lstStyle/>
        <a:p>
          <a:r>
            <a:rPr lang="en-US" dirty="0" smtClean="0"/>
            <a:t>LIC, EPFO</a:t>
          </a:r>
          <a:endParaRPr lang="en-US" dirty="0"/>
        </a:p>
      </dgm:t>
    </dgm:pt>
    <dgm:pt modelId="{26D0620A-17A0-4AEC-A786-767C0DCBF6B2}" type="parTrans" cxnId="{56BD83C8-63E4-4726-9657-80D705635D5D}">
      <dgm:prSet/>
      <dgm:spPr/>
      <dgm:t>
        <a:bodyPr/>
        <a:lstStyle/>
        <a:p>
          <a:endParaRPr lang="en-US"/>
        </a:p>
      </dgm:t>
    </dgm:pt>
    <dgm:pt modelId="{E958D794-4979-486F-AB66-07079348980F}" type="sibTrans" cxnId="{56BD83C8-63E4-4726-9657-80D705635D5D}">
      <dgm:prSet/>
      <dgm:spPr/>
      <dgm:t>
        <a:bodyPr/>
        <a:lstStyle/>
        <a:p>
          <a:endParaRPr lang="en-US"/>
        </a:p>
      </dgm:t>
    </dgm:pt>
    <dgm:pt modelId="{841B78E1-DE2D-46F4-ABCB-F00ACE69AC95}">
      <dgm:prSet phldrT="[Text]"/>
      <dgm:spPr/>
      <dgm:t>
        <a:bodyPr/>
        <a:lstStyle/>
        <a:p>
          <a:r>
            <a:rPr lang="en-US" dirty="0" smtClean="0"/>
            <a:t>Large chunk of premium in G-Sec only</a:t>
          </a:r>
          <a:endParaRPr lang="en-US" dirty="0"/>
        </a:p>
      </dgm:t>
    </dgm:pt>
    <dgm:pt modelId="{5534E465-5D58-42ED-939D-C5B3219AD385}" type="parTrans" cxnId="{8B818EE7-A16E-4413-9DA6-F073F58291E2}">
      <dgm:prSet/>
      <dgm:spPr/>
      <dgm:t>
        <a:bodyPr/>
        <a:lstStyle/>
        <a:p>
          <a:endParaRPr lang="en-US"/>
        </a:p>
      </dgm:t>
    </dgm:pt>
    <dgm:pt modelId="{DE76E63C-AAB5-4649-A076-718BCD7515E2}" type="sibTrans" cxnId="{8B818EE7-A16E-4413-9DA6-F073F58291E2}">
      <dgm:prSet/>
      <dgm:spPr/>
      <dgm:t>
        <a:bodyPr/>
        <a:lstStyle/>
        <a:p>
          <a:endParaRPr lang="en-US"/>
        </a:p>
      </dgm:t>
    </dgm:pt>
    <dgm:pt modelId="{09C611F5-9F9A-4AA8-B909-C06A5F2FE107}">
      <dgm:prSet phldrT="[Text]"/>
      <dgm:spPr>
        <a:solidFill>
          <a:schemeClr val="accent2"/>
        </a:solidFill>
      </dgm:spPr>
      <dgm:t>
        <a:bodyPr/>
        <a:lstStyle/>
        <a:p>
          <a:r>
            <a:rPr lang="en-US" dirty="0" smtClean="0"/>
            <a:t>Optimal </a:t>
          </a:r>
          <a:r>
            <a:rPr lang="en-US" dirty="0" err="1" smtClean="0"/>
            <a:t>return..x</a:t>
          </a:r>
          <a:endParaRPr lang="en-US" dirty="0"/>
        </a:p>
      </dgm:t>
    </dgm:pt>
    <dgm:pt modelId="{DD37DBC5-9187-435C-BBA5-529417EB6A30}" type="parTrans" cxnId="{44CE1433-93CE-489F-910F-037B512969C9}">
      <dgm:prSet/>
      <dgm:spPr/>
      <dgm:t>
        <a:bodyPr/>
        <a:lstStyle/>
        <a:p>
          <a:endParaRPr lang="en-US"/>
        </a:p>
      </dgm:t>
    </dgm:pt>
    <dgm:pt modelId="{E16D6911-F906-4982-8EA8-0B568D97D30D}" type="sibTrans" cxnId="{44CE1433-93CE-489F-910F-037B512969C9}">
      <dgm:prSet/>
      <dgm:spPr/>
      <dgm:t>
        <a:bodyPr/>
        <a:lstStyle/>
        <a:p>
          <a:endParaRPr lang="en-US"/>
        </a:p>
      </dgm:t>
    </dgm:pt>
    <dgm:pt modelId="{208000A4-A389-4936-BB66-18E492C4C8EB}" type="pres">
      <dgm:prSet presAssocID="{30675C5F-5089-446A-A7E1-1FF024081315}" presName="compositeShape" presStyleCnt="0">
        <dgm:presLayoutVars>
          <dgm:chMax val="7"/>
          <dgm:dir/>
          <dgm:resizeHandles val="exact"/>
        </dgm:presLayoutVars>
      </dgm:prSet>
      <dgm:spPr/>
    </dgm:pt>
    <dgm:pt modelId="{CFF45EE6-77CA-4890-A2B8-23218C6134A2}" type="pres">
      <dgm:prSet presAssocID="{30675C5F-5089-446A-A7E1-1FF024081315}" presName="wedge1" presStyleLbl="node1" presStyleIdx="0" presStyleCnt="3"/>
      <dgm:spPr/>
      <dgm:t>
        <a:bodyPr/>
        <a:lstStyle/>
        <a:p>
          <a:endParaRPr lang="en-US"/>
        </a:p>
      </dgm:t>
    </dgm:pt>
    <dgm:pt modelId="{A7E4971F-2022-4CFB-BFC9-C13571A89BDE}" type="pres">
      <dgm:prSet presAssocID="{30675C5F-5089-446A-A7E1-1FF024081315}" presName="dummy1a" presStyleCnt="0"/>
      <dgm:spPr/>
    </dgm:pt>
    <dgm:pt modelId="{5AD43021-415B-40BB-BB66-2AF7446B482E}" type="pres">
      <dgm:prSet presAssocID="{30675C5F-5089-446A-A7E1-1FF024081315}" presName="dummy1b" presStyleCnt="0"/>
      <dgm:spPr/>
    </dgm:pt>
    <dgm:pt modelId="{6073F222-A695-4B2D-88A6-2494F36EB2F3}" type="pres">
      <dgm:prSet presAssocID="{30675C5F-5089-446A-A7E1-1FF024081315}" presName="wedge1Tx" presStyleLbl="node1" presStyleIdx="0" presStyleCnt="3">
        <dgm:presLayoutVars>
          <dgm:chMax val="0"/>
          <dgm:chPref val="0"/>
          <dgm:bulletEnabled val="1"/>
        </dgm:presLayoutVars>
      </dgm:prSet>
      <dgm:spPr/>
      <dgm:t>
        <a:bodyPr/>
        <a:lstStyle/>
        <a:p>
          <a:endParaRPr lang="en-US"/>
        </a:p>
      </dgm:t>
    </dgm:pt>
    <dgm:pt modelId="{AFA406C2-A207-456B-AF85-3985170ABF25}" type="pres">
      <dgm:prSet presAssocID="{30675C5F-5089-446A-A7E1-1FF024081315}" presName="wedge2" presStyleLbl="node1" presStyleIdx="1" presStyleCnt="3"/>
      <dgm:spPr/>
      <dgm:t>
        <a:bodyPr/>
        <a:lstStyle/>
        <a:p>
          <a:endParaRPr lang="en-US"/>
        </a:p>
      </dgm:t>
    </dgm:pt>
    <dgm:pt modelId="{1F553BC4-32F8-4652-ACDF-306054BEA517}" type="pres">
      <dgm:prSet presAssocID="{30675C5F-5089-446A-A7E1-1FF024081315}" presName="dummy2a" presStyleCnt="0"/>
      <dgm:spPr/>
    </dgm:pt>
    <dgm:pt modelId="{81BCC2B0-9F75-4323-820D-3ED6EDBDF79F}" type="pres">
      <dgm:prSet presAssocID="{30675C5F-5089-446A-A7E1-1FF024081315}" presName="dummy2b" presStyleCnt="0"/>
      <dgm:spPr/>
    </dgm:pt>
    <dgm:pt modelId="{35F814C2-5121-4B3F-90DE-1DE1DFA6303F}" type="pres">
      <dgm:prSet presAssocID="{30675C5F-5089-446A-A7E1-1FF024081315}" presName="wedge2Tx" presStyleLbl="node1" presStyleIdx="1" presStyleCnt="3">
        <dgm:presLayoutVars>
          <dgm:chMax val="0"/>
          <dgm:chPref val="0"/>
          <dgm:bulletEnabled val="1"/>
        </dgm:presLayoutVars>
      </dgm:prSet>
      <dgm:spPr/>
      <dgm:t>
        <a:bodyPr/>
        <a:lstStyle/>
        <a:p>
          <a:endParaRPr lang="en-US"/>
        </a:p>
      </dgm:t>
    </dgm:pt>
    <dgm:pt modelId="{88A6754F-8969-4E0A-B602-22DE2E1C2A6B}" type="pres">
      <dgm:prSet presAssocID="{30675C5F-5089-446A-A7E1-1FF024081315}" presName="wedge3" presStyleLbl="node1" presStyleIdx="2" presStyleCnt="3"/>
      <dgm:spPr/>
      <dgm:t>
        <a:bodyPr/>
        <a:lstStyle/>
        <a:p>
          <a:endParaRPr lang="en-US"/>
        </a:p>
      </dgm:t>
    </dgm:pt>
    <dgm:pt modelId="{6B362D37-D67C-4082-B904-92E86C9F1395}" type="pres">
      <dgm:prSet presAssocID="{30675C5F-5089-446A-A7E1-1FF024081315}" presName="dummy3a" presStyleCnt="0"/>
      <dgm:spPr/>
    </dgm:pt>
    <dgm:pt modelId="{AB809741-10DC-47CB-A59B-B5528C12F3C0}" type="pres">
      <dgm:prSet presAssocID="{30675C5F-5089-446A-A7E1-1FF024081315}" presName="dummy3b" presStyleCnt="0"/>
      <dgm:spPr/>
    </dgm:pt>
    <dgm:pt modelId="{CBC80B90-CF3B-4CD0-8917-CF3DEA9D90B8}" type="pres">
      <dgm:prSet presAssocID="{30675C5F-5089-446A-A7E1-1FF024081315}" presName="wedge3Tx" presStyleLbl="node1" presStyleIdx="2" presStyleCnt="3">
        <dgm:presLayoutVars>
          <dgm:chMax val="0"/>
          <dgm:chPref val="0"/>
          <dgm:bulletEnabled val="1"/>
        </dgm:presLayoutVars>
      </dgm:prSet>
      <dgm:spPr/>
      <dgm:t>
        <a:bodyPr/>
        <a:lstStyle/>
        <a:p>
          <a:endParaRPr lang="en-US"/>
        </a:p>
      </dgm:t>
    </dgm:pt>
    <dgm:pt modelId="{84700642-F3F7-4080-A1EF-54BF34C1B273}" type="pres">
      <dgm:prSet presAssocID="{E958D794-4979-486F-AB66-07079348980F}" presName="arrowWedge1" presStyleLbl="fgSibTrans2D1" presStyleIdx="0" presStyleCnt="3"/>
      <dgm:spPr/>
    </dgm:pt>
    <dgm:pt modelId="{8D6B65A7-F2B9-43E2-950E-BE802DDEFEC1}" type="pres">
      <dgm:prSet presAssocID="{DE76E63C-AAB5-4649-A076-718BCD7515E2}" presName="arrowWedge2" presStyleLbl="fgSibTrans2D1" presStyleIdx="1" presStyleCnt="3"/>
      <dgm:spPr/>
    </dgm:pt>
    <dgm:pt modelId="{1A5F4388-23DE-4465-B2E3-5FD15F2FF712}" type="pres">
      <dgm:prSet presAssocID="{E16D6911-F906-4982-8EA8-0B568D97D30D}" presName="arrowWedge3" presStyleLbl="fgSibTrans2D1" presStyleIdx="2" presStyleCnt="3"/>
      <dgm:spPr/>
    </dgm:pt>
  </dgm:ptLst>
  <dgm:cxnLst>
    <dgm:cxn modelId="{44CE1433-93CE-489F-910F-037B512969C9}" srcId="{30675C5F-5089-446A-A7E1-1FF024081315}" destId="{09C611F5-9F9A-4AA8-B909-C06A5F2FE107}" srcOrd="2" destOrd="0" parTransId="{DD37DBC5-9187-435C-BBA5-529417EB6A30}" sibTransId="{E16D6911-F906-4982-8EA8-0B568D97D30D}"/>
    <dgm:cxn modelId="{AC112BB1-41D0-46C2-B38D-93C5CA38EBAB}" type="presOf" srcId="{841B78E1-DE2D-46F4-ABCB-F00ACE69AC95}" destId="{35F814C2-5121-4B3F-90DE-1DE1DFA6303F}" srcOrd="1" destOrd="0" presId="urn:microsoft.com/office/officeart/2005/8/layout/cycle8"/>
    <dgm:cxn modelId="{62781A48-9EBB-4109-8871-2E36899E89E1}" type="presOf" srcId="{09C611F5-9F9A-4AA8-B909-C06A5F2FE107}" destId="{88A6754F-8969-4E0A-B602-22DE2E1C2A6B}" srcOrd="0" destOrd="0" presId="urn:microsoft.com/office/officeart/2005/8/layout/cycle8"/>
    <dgm:cxn modelId="{184639E2-184C-4A79-AE12-C1A6B37C0FA9}" type="presOf" srcId="{B4F9BDE6-5CCB-440D-A4FC-B857CB2A247D}" destId="{CFF45EE6-77CA-4890-A2B8-23218C6134A2}" srcOrd="0" destOrd="0" presId="urn:microsoft.com/office/officeart/2005/8/layout/cycle8"/>
    <dgm:cxn modelId="{56BD83C8-63E4-4726-9657-80D705635D5D}" srcId="{30675C5F-5089-446A-A7E1-1FF024081315}" destId="{B4F9BDE6-5CCB-440D-A4FC-B857CB2A247D}" srcOrd="0" destOrd="0" parTransId="{26D0620A-17A0-4AEC-A786-767C0DCBF6B2}" sibTransId="{E958D794-4979-486F-AB66-07079348980F}"/>
    <dgm:cxn modelId="{A8AFC0B5-0F19-4877-A10F-6FFBF6025AAD}" type="presOf" srcId="{B4F9BDE6-5CCB-440D-A4FC-B857CB2A247D}" destId="{6073F222-A695-4B2D-88A6-2494F36EB2F3}" srcOrd="1" destOrd="0" presId="urn:microsoft.com/office/officeart/2005/8/layout/cycle8"/>
    <dgm:cxn modelId="{8B818EE7-A16E-4413-9DA6-F073F58291E2}" srcId="{30675C5F-5089-446A-A7E1-1FF024081315}" destId="{841B78E1-DE2D-46F4-ABCB-F00ACE69AC95}" srcOrd="1" destOrd="0" parTransId="{5534E465-5D58-42ED-939D-C5B3219AD385}" sibTransId="{DE76E63C-AAB5-4649-A076-718BCD7515E2}"/>
    <dgm:cxn modelId="{BBF4F938-9BA5-47BB-9090-CD5E29A57B1A}" type="presOf" srcId="{841B78E1-DE2D-46F4-ABCB-F00ACE69AC95}" destId="{AFA406C2-A207-456B-AF85-3985170ABF25}" srcOrd="0" destOrd="0" presId="urn:microsoft.com/office/officeart/2005/8/layout/cycle8"/>
    <dgm:cxn modelId="{5108BA72-6F9C-484F-BE1F-D22CA55E385A}" type="presOf" srcId="{09C611F5-9F9A-4AA8-B909-C06A5F2FE107}" destId="{CBC80B90-CF3B-4CD0-8917-CF3DEA9D90B8}" srcOrd="1" destOrd="0" presId="urn:microsoft.com/office/officeart/2005/8/layout/cycle8"/>
    <dgm:cxn modelId="{861D46BD-1C61-48B2-A18D-5429741F3F82}" type="presOf" srcId="{30675C5F-5089-446A-A7E1-1FF024081315}" destId="{208000A4-A389-4936-BB66-18E492C4C8EB}" srcOrd="0" destOrd="0" presId="urn:microsoft.com/office/officeart/2005/8/layout/cycle8"/>
    <dgm:cxn modelId="{C9B2A60C-C526-4006-965A-78392DC310FC}" type="presParOf" srcId="{208000A4-A389-4936-BB66-18E492C4C8EB}" destId="{CFF45EE6-77CA-4890-A2B8-23218C6134A2}" srcOrd="0" destOrd="0" presId="urn:microsoft.com/office/officeart/2005/8/layout/cycle8"/>
    <dgm:cxn modelId="{6228E478-7427-405E-8C41-62E00A8935C8}" type="presParOf" srcId="{208000A4-A389-4936-BB66-18E492C4C8EB}" destId="{A7E4971F-2022-4CFB-BFC9-C13571A89BDE}" srcOrd="1" destOrd="0" presId="urn:microsoft.com/office/officeart/2005/8/layout/cycle8"/>
    <dgm:cxn modelId="{D3C872A9-002A-403C-BF65-671DF022DC32}" type="presParOf" srcId="{208000A4-A389-4936-BB66-18E492C4C8EB}" destId="{5AD43021-415B-40BB-BB66-2AF7446B482E}" srcOrd="2" destOrd="0" presId="urn:microsoft.com/office/officeart/2005/8/layout/cycle8"/>
    <dgm:cxn modelId="{B9C305F3-DD23-4E04-AB62-062F2A1F1075}" type="presParOf" srcId="{208000A4-A389-4936-BB66-18E492C4C8EB}" destId="{6073F222-A695-4B2D-88A6-2494F36EB2F3}" srcOrd="3" destOrd="0" presId="urn:microsoft.com/office/officeart/2005/8/layout/cycle8"/>
    <dgm:cxn modelId="{2F397E74-1FF3-439F-8DBA-480217CE7F34}" type="presParOf" srcId="{208000A4-A389-4936-BB66-18E492C4C8EB}" destId="{AFA406C2-A207-456B-AF85-3985170ABF25}" srcOrd="4" destOrd="0" presId="urn:microsoft.com/office/officeart/2005/8/layout/cycle8"/>
    <dgm:cxn modelId="{A101DBFE-D3F6-4BE6-B5F3-F0B8FB93D828}" type="presParOf" srcId="{208000A4-A389-4936-BB66-18E492C4C8EB}" destId="{1F553BC4-32F8-4652-ACDF-306054BEA517}" srcOrd="5" destOrd="0" presId="urn:microsoft.com/office/officeart/2005/8/layout/cycle8"/>
    <dgm:cxn modelId="{27CB8E64-6469-41F0-864F-B43F612A9548}" type="presParOf" srcId="{208000A4-A389-4936-BB66-18E492C4C8EB}" destId="{81BCC2B0-9F75-4323-820D-3ED6EDBDF79F}" srcOrd="6" destOrd="0" presId="urn:microsoft.com/office/officeart/2005/8/layout/cycle8"/>
    <dgm:cxn modelId="{D5CBA421-3660-4CA4-9F44-A7CEFC60D96E}" type="presParOf" srcId="{208000A4-A389-4936-BB66-18E492C4C8EB}" destId="{35F814C2-5121-4B3F-90DE-1DE1DFA6303F}" srcOrd="7" destOrd="0" presId="urn:microsoft.com/office/officeart/2005/8/layout/cycle8"/>
    <dgm:cxn modelId="{7345FDC6-1FE9-4B37-9B91-041C2211F7A4}" type="presParOf" srcId="{208000A4-A389-4936-BB66-18E492C4C8EB}" destId="{88A6754F-8969-4E0A-B602-22DE2E1C2A6B}" srcOrd="8" destOrd="0" presId="urn:microsoft.com/office/officeart/2005/8/layout/cycle8"/>
    <dgm:cxn modelId="{774A9992-B3D0-4DD9-866C-8959E9405EFA}" type="presParOf" srcId="{208000A4-A389-4936-BB66-18E492C4C8EB}" destId="{6B362D37-D67C-4082-B904-92E86C9F1395}" srcOrd="9" destOrd="0" presId="urn:microsoft.com/office/officeart/2005/8/layout/cycle8"/>
    <dgm:cxn modelId="{0653CCCE-3BF3-4377-8EBE-9D30DF793800}" type="presParOf" srcId="{208000A4-A389-4936-BB66-18E492C4C8EB}" destId="{AB809741-10DC-47CB-A59B-B5528C12F3C0}" srcOrd="10" destOrd="0" presId="urn:microsoft.com/office/officeart/2005/8/layout/cycle8"/>
    <dgm:cxn modelId="{8302A9F7-89D0-489F-BD40-131197A2DB1F}" type="presParOf" srcId="{208000A4-A389-4936-BB66-18E492C4C8EB}" destId="{CBC80B90-CF3B-4CD0-8917-CF3DEA9D90B8}" srcOrd="11" destOrd="0" presId="urn:microsoft.com/office/officeart/2005/8/layout/cycle8"/>
    <dgm:cxn modelId="{B24FF2AB-D79E-4FE2-A377-95E446BC4DD9}" type="presParOf" srcId="{208000A4-A389-4936-BB66-18E492C4C8EB}" destId="{84700642-F3F7-4080-A1EF-54BF34C1B273}" srcOrd="12" destOrd="0" presId="urn:microsoft.com/office/officeart/2005/8/layout/cycle8"/>
    <dgm:cxn modelId="{730648D6-BF18-4FC8-B4D9-B0054CEB2DE2}" type="presParOf" srcId="{208000A4-A389-4936-BB66-18E492C4C8EB}" destId="{8D6B65A7-F2B9-43E2-950E-BE802DDEFEC1}" srcOrd="13" destOrd="0" presId="urn:microsoft.com/office/officeart/2005/8/layout/cycle8"/>
    <dgm:cxn modelId="{08607089-5C47-44A7-95CE-2CE5F293F6DE}" type="presParOf" srcId="{208000A4-A389-4936-BB66-18E492C4C8EB}" destId="{1A5F4388-23DE-4465-B2E3-5FD15F2FF712}"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trike="noStrike"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87E2BD46-0118-4A9E-BF97-62CB1CB78B93}">
      <dgm:prSet/>
      <dgm:spPr/>
      <dgm:t>
        <a:bodyPr/>
        <a:lstStyle/>
        <a:p>
          <a:pPr>
            <a:buNone/>
          </a:pPr>
          <a:r>
            <a:rPr lang="en-US" strike="noStrike" dirty="0" smtClean="0">
              <a:solidFill>
                <a:sysClr val="window" lastClr="FFFFFF"/>
              </a:solidFill>
              <a:latin typeface="Franklin Gothic Medium Cond" panose="020B0606030402020204" pitchFamily="34" charset="0"/>
              <a:ea typeface="+mn-ea"/>
              <a:cs typeface="+mn-cs"/>
            </a:rPr>
            <a:t>OMO &amp; MSS</a:t>
          </a:r>
          <a:endParaRPr lang="en-US" strike="noStrike" dirty="0">
            <a:solidFill>
              <a:sysClr val="window" lastClr="FFFFFF"/>
            </a:solidFill>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strike="noStrike"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403C6F33-E66A-4D60-B41A-9560CCD783A2}">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Selective Credit Control (SCC), PSL: Credit </a:t>
          </a:r>
          <a:r>
            <a:rPr lang="en-US" strike="noStrike" dirty="0" smtClean="0">
              <a:solidFill>
                <a:sysClr val="window" lastClr="FFFFFF"/>
              </a:solidFill>
              <a:latin typeface="Franklin Gothic Medium Cond" panose="020B0606030402020204" pitchFamily="34" charset="0"/>
              <a:ea typeface="+mn-ea"/>
              <a:cs typeface="+mn-cs"/>
            </a:rPr>
            <a:t>Rationing, </a:t>
          </a:r>
          <a:r>
            <a:rPr lang="en-US" strike="sngStrike" dirty="0" smtClean="0">
              <a:solidFill>
                <a:sysClr val="window" lastClr="FFFFFF"/>
              </a:solidFill>
              <a:latin typeface="Franklin Gothic Medium Cond" panose="020B0606030402020204" pitchFamily="34" charset="0"/>
              <a:ea typeface="+mn-ea"/>
              <a:cs typeface="+mn-cs"/>
            </a:rPr>
            <a:t>Subsidy [fiscal policy]</a:t>
          </a:r>
          <a:endParaRPr lang="en-US" strike="sngStrike" dirty="0">
            <a:solidFill>
              <a:sysClr val="window" lastClr="FFFFFF"/>
            </a:solidFill>
            <a:latin typeface="Franklin Gothic Medium Cond" panose="020B0606030402020204" pitchFamily="34" charset="0"/>
            <a:ea typeface="+mn-ea"/>
            <a:cs typeface="+mn-cs"/>
          </a:endParaRP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u="none"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3E2C1A57-2043-4BE2-BEBA-E3993C46CEF0}">
      <dgm:prSet/>
      <dgm:spPr/>
      <dgm:t>
        <a:bodyPr/>
        <a:lstStyle/>
        <a:p>
          <a:pPr>
            <a:buNone/>
          </a:pPr>
          <a:r>
            <a:rPr lang="en-US" strike="noStrike" dirty="0" smtClean="0">
              <a:solidFill>
                <a:sysClr val="window" lastClr="FFFFFF"/>
              </a:solidFill>
              <a:latin typeface="Franklin Gothic Medium Cond" panose="020B0606030402020204" pitchFamily="34" charset="0"/>
              <a:ea typeface="+mn-ea"/>
              <a:cs typeface="+mn-cs"/>
            </a:rPr>
            <a:t>+review of last one year’s policies</a:t>
          </a:r>
          <a:endParaRPr lang="en-US" strike="noStrike" dirty="0">
            <a:solidFill>
              <a:sysClr val="window" lastClr="FFFFFF"/>
            </a:solidFill>
            <a:latin typeface="Franklin Gothic Medium Cond" panose="020B0606030402020204" pitchFamily="34" charset="0"/>
            <a:ea typeface="+mn-ea"/>
            <a:cs typeface="+mn-cs"/>
          </a:endParaRPr>
        </a:p>
      </dgm:t>
    </dgm:pt>
    <dgm:pt modelId="{867D760C-D23F-45B2-8267-CC5B95923B4E}" type="parTrans" cxnId="{404DABFA-5ECB-46BD-941C-F7F565E67DA6}">
      <dgm:prSet/>
      <dgm:spPr/>
      <dgm:t>
        <a:bodyPr/>
        <a:lstStyle/>
        <a:p>
          <a:endParaRPr lang="en-US"/>
        </a:p>
      </dgm:t>
    </dgm:pt>
    <dgm:pt modelId="{EE98A531-A1DC-469D-9AB1-902EEA331C70}" type="sibTrans" cxnId="{404DABFA-5ECB-46BD-941C-F7F565E67DA6}">
      <dgm:prSet/>
      <dgm:spPr/>
      <dgm:t>
        <a:bodyPr/>
        <a:lstStyle/>
        <a:p>
          <a:endParaRPr lang="en-US"/>
        </a:p>
      </dgm:t>
    </dgm:pt>
    <dgm:pt modelId="{EA4B2543-3015-4C40-BC7C-E721B1AF84AF}">
      <dgm:prSet/>
      <dgm:spPr/>
      <dgm:t>
        <a:bodyPr/>
        <a:lstStyle/>
        <a:p>
          <a:r>
            <a:rPr lang="en-US" dirty="0" smtClean="0">
              <a:solidFill>
                <a:sysClr val="window" lastClr="FFFFFF"/>
              </a:solidFill>
              <a:latin typeface="Franklin Gothic Medium Cond" panose="020B0606030402020204" pitchFamily="34" charset="0"/>
              <a:ea typeface="+mn-ea"/>
              <a:cs typeface="+mn-cs"/>
            </a:rPr>
            <a:t>Consumer Credit control / EMI</a:t>
          </a:r>
          <a:endParaRPr lang="en-US" dirty="0">
            <a:solidFill>
              <a:sysClr val="window" lastClr="FFFFFF"/>
            </a:solidFill>
            <a:latin typeface="Franklin Gothic Medium Cond" panose="020B0606030402020204" pitchFamily="34" charset="0"/>
            <a:ea typeface="+mn-ea"/>
            <a:cs typeface="+mn-cs"/>
          </a:endParaRPr>
        </a:p>
      </dgm:t>
    </dgm:pt>
    <dgm:pt modelId="{F925A7D1-2DB2-496C-9F10-21D297888BD1}" type="parTrans" cxnId="{804AA2D5-B8AB-4A76-8013-311724F136AF}">
      <dgm:prSet/>
      <dgm:spPr/>
      <dgm:t>
        <a:bodyPr/>
        <a:lstStyle/>
        <a:p>
          <a:endParaRPr lang="en-US"/>
        </a:p>
      </dgm:t>
    </dgm:pt>
    <dgm:pt modelId="{BDD2DEA2-8F34-4650-9CDB-5AF668BA2110}" type="sibTrans" cxnId="{804AA2D5-B8AB-4A76-8013-311724F136AF}">
      <dgm:prSet/>
      <dgm:spPr/>
      <dgm:t>
        <a:bodyPr/>
        <a:lstStyle/>
        <a:p>
          <a:endParaRPr lang="en-US"/>
        </a:p>
      </dgm:t>
    </dgm:pt>
    <dgm:pt modelId="{621DD39E-D48E-493C-8F30-1661762A552B}">
      <dgm:prSet/>
      <dgm:spPr/>
      <dgm:t>
        <a:bodyPr/>
        <a:lstStyle/>
        <a:p>
          <a:r>
            <a:rPr lang="en-US" b="0" u="none" dirty="0" smtClean="0">
              <a:solidFill>
                <a:sysClr val="window" lastClr="FFFFFF"/>
              </a:solidFill>
              <a:latin typeface="Franklin Gothic Medium Cond" panose="020B0606030402020204" pitchFamily="34" charset="0"/>
              <a:ea typeface="+mn-ea"/>
              <a:cs typeface="+mn-cs"/>
            </a:rPr>
            <a:t>Margin / LTV </a:t>
          </a:r>
          <a:endParaRPr lang="en-US" b="0" u="none" dirty="0">
            <a:solidFill>
              <a:sysClr val="window" lastClr="FFFFFF"/>
            </a:solidFill>
            <a:latin typeface="Franklin Gothic Medium Cond" panose="020B0606030402020204" pitchFamily="34" charset="0"/>
            <a:ea typeface="+mn-ea"/>
            <a:cs typeface="+mn-cs"/>
          </a:endParaRPr>
        </a:p>
      </dgm:t>
    </dgm:pt>
    <dgm:pt modelId="{7B140732-9AD8-47D9-A415-0981F4847927}" type="parTrans" cxnId="{D983B9DB-0AE1-48C7-9FCF-0D123670F548}">
      <dgm:prSet/>
      <dgm:spPr/>
      <dgm:t>
        <a:bodyPr/>
        <a:lstStyle/>
        <a:p>
          <a:endParaRPr lang="en-US"/>
        </a:p>
      </dgm:t>
    </dgm:pt>
    <dgm:pt modelId="{0965233F-D79B-4F2D-B7E4-015EF8C2EEF4}" type="sibTrans" cxnId="{D983B9DB-0AE1-48C7-9FCF-0D123670F548}">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custLinFactNeighborX="-4513" custLinFactNeighborY="-2496"/>
      <dgm:spPr/>
      <dgm:t>
        <a:bodyPr/>
        <a:lstStyle/>
        <a:p>
          <a:endParaRPr lang="en-US"/>
        </a:p>
      </dgm:t>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6984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733E3118-A332-4557-8F34-B4D45B080497}" type="presOf" srcId="{403C6F33-E66A-4D60-B41A-9560CCD783A2}" destId="{839B7839-990A-43CC-A7E1-6883DC84DFE5}" srcOrd="0" destOrd="1"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2ED1558C-2094-425D-8594-DC652CD08396}" srcId="{90C1CFE9-B1A6-4B2B-8238-CFCC25176E00}" destId="{B339E8DF-D633-4DC0-BCE6-C05DB1510C5A}" srcOrd="0" destOrd="0" parTransId="{1F51839F-ADDB-49D9-81F8-E8263180A94A}" sibTransId="{D09C590C-21D5-4555-A152-DF9A37A52F73}"/>
    <dgm:cxn modelId="{804AA2D5-B8AB-4A76-8013-311724F136AF}" srcId="{B5E7C52D-FAB4-42E9-9181-D662FC70933E}" destId="{EA4B2543-3015-4C40-BC7C-E721B1AF84AF}" srcOrd="1" destOrd="0" parTransId="{F925A7D1-2DB2-496C-9F10-21D297888BD1}" sibTransId="{BDD2DEA2-8F34-4650-9CDB-5AF668BA2110}"/>
    <dgm:cxn modelId="{BAED2299-4C8E-438C-B847-4EA1536F1466}" type="presOf" srcId="{B5E7C52D-FAB4-42E9-9181-D662FC70933E}" destId="{839B7839-990A-43CC-A7E1-6883DC84DFE5}" srcOrd="0" destOrd="0" presId="urn:microsoft.com/office/officeart/2005/8/layout/vList4"/>
    <dgm:cxn modelId="{6673E988-9C42-4616-BF0E-906E6ABDC20B}" type="presOf" srcId="{3E2C1A57-2043-4BE2-BEBA-E3993C46CEF0}" destId="{7010B559-FB08-4893-B1DA-5F8BF00CF383}" srcOrd="0" destOrd="4" presId="urn:microsoft.com/office/officeart/2005/8/layout/vList4"/>
    <dgm:cxn modelId="{D0308A2C-26B7-442F-A035-4624DF6D8FA6}" type="presOf" srcId="{87E2BD46-0118-4A9E-BF97-62CB1CB78B93}" destId="{85565C56-143A-4630-B476-DB52129771DB}" srcOrd="1" destOrd="2" presId="urn:microsoft.com/office/officeart/2005/8/layout/vList4"/>
    <dgm:cxn modelId="{572BF8C7-3576-4A26-9B31-8B616D7EF9A8}" type="presOf" srcId="{EA4B2543-3015-4C40-BC7C-E721B1AF84AF}" destId="{D47389BE-DC75-4EF3-BEA6-37D69BABEED5}" srcOrd="1" destOrd="2" presId="urn:microsoft.com/office/officeart/2005/8/layout/vList4"/>
    <dgm:cxn modelId="{39441C47-F4B4-43AB-948F-526E6A7EAE4B}" srcId="{B5E7C52D-FAB4-42E9-9181-D662FC70933E}" destId="{403C6F33-E66A-4D60-B41A-9560CCD783A2}" srcOrd="0" destOrd="0" parTransId="{8E2DA6EA-DE11-4D93-90B5-8834B9E33B1F}" sibTransId="{8C31EC1F-B09C-4654-BF47-73D70228F3C3}"/>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D983B9DB-0AE1-48C7-9FCF-0D123670F548}" srcId="{B5E7C52D-FAB4-42E9-9181-D662FC70933E}" destId="{621DD39E-D48E-493C-8F30-1661762A552B}" srcOrd="2" destOrd="0" parTransId="{7B140732-9AD8-47D9-A415-0981F4847927}" sibTransId="{0965233F-D79B-4F2D-B7E4-015EF8C2EEF4}"/>
    <dgm:cxn modelId="{D95DFA40-9E4C-448F-A29B-FF98FC31E0F3}" type="presOf" srcId="{621DD39E-D48E-493C-8F30-1661762A552B}" destId="{D47389BE-DC75-4EF3-BEA6-37D69BABEED5}" srcOrd="1" destOrd="3"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76564F73-5605-4AEF-831E-75FC3A637ADC}" type="presOf" srcId="{3E2C1A57-2043-4BE2-BEBA-E3993C46CEF0}" destId="{85565C56-143A-4630-B476-DB52129771DB}" srcOrd="1" destOrd="4" presId="urn:microsoft.com/office/officeart/2005/8/layout/vList4"/>
    <dgm:cxn modelId="{1242E106-2E9D-47F8-8F34-DDEDC53C2C8D}" type="presOf" srcId="{66344C7F-285C-4A31-9902-B1CA856478AD}" destId="{D47389BE-DC75-4EF3-BEA6-37D69BABEED5}" srcOrd="1" destOrd="4" presId="urn:microsoft.com/office/officeart/2005/8/layout/vList4"/>
    <dgm:cxn modelId="{DE570BD8-0C30-4A8E-BB66-43BF3C21139B}" type="presOf" srcId="{4B2288E3-E3D6-4541-ACBC-15708AA8FEFD}" destId="{D47389BE-DC75-4EF3-BEA6-37D69BABEED5}" srcOrd="1" destOrd="5" presId="urn:microsoft.com/office/officeart/2005/8/layout/vList4"/>
    <dgm:cxn modelId="{57108145-C773-41A2-BBD1-88EB320D6F09}" type="presOf" srcId="{66344C7F-285C-4A31-9902-B1CA856478AD}" destId="{839B7839-990A-43CC-A7E1-6883DC84DFE5}" srcOrd="0" destOrd="4" presId="urn:microsoft.com/office/officeart/2005/8/layout/vList4"/>
    <dgm:cxn modelId="{A8237340-4DDE-4839-B34A-59CF1931C915}" type="presOf" srcId="{403C6F33-E66A-4D60-B41A-9560CCD783A2}" destId="{D47389BE-DC75-4EF3-BEA6-37D69BABEED5}" srcOrd="1" destOrd="1" presId="urn:microsoft.com/office/officeart/2005/8/layout/vList4"/>
    <dgm:cxn modelId="{2E465F54-22BD-4D6E-B436-5FD4BE42DBF8}" type="presOf" srcId="{CC0E054C-8032-4CD7-93EE-D175BBDAE787}" destId="{85565C56-143A-4630-B476-DB52129771DB}" srcOrd="1" destOrd="3" presId="urn:microsoft.com/office/officeart/2005/8/layout/vList4"/>
    <dgm:cxn modelId="{F9702B34-94C3-4998-945B-BCD60EC0AC6D}" type="presOf" srcId="{4B2288E3-E3D6-4541-ACBC-15708AA8FEFD}" destId="{839B7839-990A-43CC-A7E1-6883DC84DFE5}" srcOrd="0" destOrd="5"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0159B9D4-0DE7-4FBA-8CC7-98E35AE47CA1}" type="presOf" srcId="{90C1CFE9-B1A6-4B2B-8238-CFCC25176E00}" destId="{7010B559-FB08-4893-B1DA-5F8BF00CF383}" srcOrd="0" destOrd="0" presId="urn:microsoft.com/office/officeart/2005/8/layout/vList4"/>
    <dgm:cxn modelId="{BC5BF112-63D2-4BBC-9191-717748F944AA}" type="presOf" srcId="{B5E7C52D-FAB4-42E9-9181-D662FC70933E}" destId="{D47389BE-DC75-4EF3-BEA6-37D69BABEED5}" srcOrd="1" destOrd="0" presId="urn:microsoft.com/office/officeart/2005/8/layout/vList4"/>
    <dgm:cxn modelId="{0565A6FA-A799-425A-9FA6-5F16564DDAE0}" srcId="{5266C817-9BD3-4039-9582-15A85EC2FBD4}" destId="{90C1CFE9-B1A6-4B2B-8238-CFCC25176E00}" srcOrd="0" destOrd="0" parTransId="{37FEB5EF-77C6-4394-B4E7-A60ED486D033}" sibTransId="{DADDB62F-7D86-4DF7-9A71-F4730E23BB35}"/>
    <dgm:cxn modelId="{E511D65D-1FDB-487F-B64F-6C1E944E7433}" type="presOf" srcId="{B339E8DF-D633-4DC0-BCE6-C05DB1510C5A}" destId="{7010B559-FB08-4893-B1DA-5F8BF00CF383}" srcOrd="0" destOrd="1" presId="urn:microsoft.com/office/officeart/2005/8/layout/vList4"/>
    <dgm:cxn modelId="{9D99D513-FE9B-409E-B6CA-F7F064F6655E}" type="presOf" srcId="{87E2BD46-0118-4A9E-BF97-62CB1CB78B93}" destId="{7010B559-FB08-4893-B1DA-5F8BF00CF383}" srcOrd="0" destOrd="2" presId="urn:microsoft.com/office/officeart/2005/8/layout/vList4"/>
    <dgm:cxn modelId="{404DABFA-5ECB-46BD-941C-F7F565E67DA6}" srcId="{90C1CFE9-B1A6-4B2B-8238-CFCC25176E00}" destId="{3E2C1A57-2043-4BE2-BEBA-E3993C46CEF0}" srcOrd="3" destOrd="0" parTransId="{867D760C-D23F-45B2-8267-CC5B95923B4E}" sibTransId="{EE98A531-A1DC-469D-9AB1-902EEA331C70}"/>
    <dgm:cxn modelId="{08A65915-15E8-4AFF-A124-7E976FA16DAB}" type="presOf" srcId="{621DD39E-D48E-493C-8F30-1661762A552B}" destId="{839B7839-990A-43CC-A7E1-6883DC84DFE5}" srcOrd="0" destOrd="3" presId="urn:microsoft.com/office/officeart/2005/8/layout/vList4"/>
    <dgm:cxn modelId="{D4EA1DFA-F533-43BC-83D7-91E0B6BE6944}" type="presOf" srcId="{EA4B2543-3015-4C40-BC7C-E721B1AF84AF}" destId="{839B7839-990A-43CC-A7E1-6883DC84DFE5}" srcOrd="0" destOrd="2" presId="urn:microsoft.com/office/officeart/2005/8/layout/vList4"/>
    <dgm:cxn modelId="{86963B51-7F43-4617-BBC5-38E7317FBD16}" type="presOf" srcId="{5266C817-9BD3-4039-9582-15A85EC2FBD4}" destId="{BE49013F-3FE3-47B4-891D-F63CD62B100D}" srcOrd="0" destOrd="0"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0675C5F-5089-446A-A7E1-1FF024081315}" type="doc">
      <dgm:prSet loTypeId="urn:microsoft.com/office/officeart/2005/8/layout/cycle8" loCatId="cycle" qsTypeId="urn:microsoft.com/office/officeart/2005/8/quickstyle/simple1" qsCatId="simple" csTypeId="urn:microsoft.com/office/officeart/2005/8/colors/accent1_2" csCatId="accent1" phldr="1"/>
      <dgm:spPr/>
    </dgm:pt>
    <dgm:pt modelId="{B4F9BDE6-5CCB-440D-A4FC-B857CB2A247D}">
      <dgm:prSet phldrT="[Text]"/>
      <dgm:spPr/>
      <dgm:t>
        <a:bodyPr/>
        <a:lstStyle/>
        <a:p>
          <a:r>
            <a:rPr lang="en-US" dirty="0" smtClean="0"/>
            <a:t>Banks</a:t>
          </a:r>
          <a:endParaRPr lang="en-US" dirty="0"/>
        </a:p>
      </dgm:t>
    </dgm:pt>
    <dgm:pt modelId="{26D0620A-17A0-4AEC-A786-767C0DCBF6B2}" type="parTrans" cxnId="{56BD83C8-63E4-4726-9657-80D705635D5D}">
      <dgm:prSet/>
      <dgm:spPr/>
      <dgm:t>
        <a:bodyPr/>
        <a:lstStyle/>
        <a:p>
          <a:endParaRPr lang="en-US"/>
        </a:p>
      </dgm:t>
    </dgm:pt>
    <dgm:pt modelId="{E958D794-4979-486F-AB66-07079348980F}" type="sibTrans" cxnId="{56BD83C8-63E4-4726-9657-80D705635D5D}">
      <dgm:prSet/>
      <dgm:spPr/>
      <dgm:t>
        <a:bodyPr/>
        <a:lstStyle/>
        <a:p>
          <a:endParaRPr lang="en-US"/>
        </a:p>
      </dgm:t>
    </dgm:pt>
    <dgm:pt modelId="{8CEF7521-7731-42EF-BDF0-1286A472A144}">
      <dgm:prSet phldrT="[Text]"/>
      <dgm:spPr/>
      <dgm:t>
        <a:bodyPr/>
        <a:lstStyle/>
        <a:p>
          <a:r>
            <a:rPr lang="en-US" dirty="0" smtClean="0"/>
            <a:t>SLR: Cash, gold, G-Sec</a:t>
          </a:r>
          <a:endParaRPr lang="en-US" dirty="0"/>
        </a:p>
      </dgm:t>
    </dgm:pt>
    <dgm:pt modelId="{5C8D6F1D-C153-4CC6-8317-161F4B3DDA93}" type="parTrans" cxnId="{646F5317-FECE-4CCC-A15F-29C9A8FF5E78}">
      <dgm:prSet/>
      <dgm:spPr/>
      <dgm:t>
        <a:bodyPr/>
        <a:lstStyle/>
        <a:p>
          <a:endParaRPr lang="en-US"/>
        </a:p>
      </dgm:t>
    </dgm:pt>
    <dgm:pt modelId="{CA98CCA5-952F-4568-8550-F4474E9182DE}" type="sibTrans" cxnId="{646F5317-FECE-4CCC-A15F-29C9A8FF5E78}">
      <dgm:prSet/>
      <dgm:spPr/>
      <dgm:t>
        <a:bodyPr/>
        <a:lstStyle/>
        <a:p>
          <a:endParaRPr lang="en-US"/>
        </a:p>
      </dgm:t>
    </dgm:pt>
    <dgm:pt modelId="{1AE1F10F-61E8-407B-9EB9-9EF541B0EA9E}">
      <dgm:prSet phldrT="[Text]"/>
      <dgm:spPr/>
      <dgm:t>
        <a:bodyPr/>
        <a:lstStyle/>
        <a:p>
          <a:r>
            <a:rPr lang="en-US" dirty="0" smtClean="0"/>
            <a:t>PSB: forced to invest in G-Sec, even beyond SLR</a:t>
          </a:r>
          <a:endParaRPr lang="en-US" dirty="0"/>
        </a:p>
      </dgm:t>
    </dgm:pt>
    <dgm:pt modelId="{3B113861-3178-4649-961E-57E6D1F61E8A}" type="parTrans" cxnId="{BB86ADED-1D26-4EAF-AC63-199F740615FA}">
      <dgm:prSet/>
      <dgm:spPr/>
      <dgm:t>
        <a:bodyPr/>
        <a:lstStyle/>
        <a:p>
          <a:endParaRPr lang="en-US"/>
        </a:p>
      </dgm:t>
    </dgm:pt>
    <dgm:pt modelId="{F9276C69-92C5-473A-9D92-B12F27272A19}" type="sibTrans" cxnId="{BB86ADED-1D26-4EAF-AC63-199F740615FA}">
      <dgm:prSet/>
      <dgm:spPr/>
      <dgm:t>
        <a:bodyPr/>
        <a:lstStyle/>
        <a:p>
          <a:endParaRPr lang="en-US"/>
        </a:p>
      </dgm:t>
    </dgm:pt>
    <dgm:pt modelId="{D72D80D2-1AA2-4C13-81A3-3D09B5BB2AC7}">
      <dgm:prSet phldrT="[Text]"/>
      <dgm:spPr>
        <a:solidFill>
          <a:schemeClr val="accent2"/>
        </a:solidFill>
      </dgm:spPr>
      <dgm:t>
        <a:bodyPr/>
        <a:lstStyle/>
        <a:p>
          <a:r>
            <a:rPr lang="en-US" dirty="0" smtClean="0"/>
            <a:t>If G-Sec 8%, bank will pay you &lt;8% only</a:t>
          </a:r>
          <a:endParaRPr lang="en-US" dirty="0"/>
        </a:p>
      </dgm:t>
    </dgm:pt>
    <dgm:pt modelId="{6CF363D2-4C40-4E65-AD88-245CC6770051}" type="parTrans" cxnId="{FA1D0131-07FE-4F03-A393-A74ABBB4C758}">
      <dgm:prSet/>
      <dgm:spPr/>
      <dgm:t>
        <a:bodyPr/>
        <a:lstStyle/>
        <a:p>
          <a:endParaRPr lang="en-US"/>
        </a:p>
      </dgm:t>
    </dgm:pt>
    <dgm:pt modelId="{6DA5969F-2F0A-4084-BB30-1F4AD67C81E8}" type="sibTrans" cxnId="{FA1D0131-07FE-4F03-A393-A74ABBB4C758}">
      <dgm:prSet/>
      <dgm:spPr/>
      <dgm:t>
        <a:bodyPr/>
        <a:lstStyle/>
        <a:p>
          <a:endParaRPr lang="en-US"/>
        </a:p>
      </dgm:t>
    </dgm:pt>
    <dgm:pt modelId="{208000A4-A389-4936-BB66-18E492C4C8EB}" type="pres">
      <dgm:prSet presAssocID="{30675C5F-5089-446A-A7E1-1FF024081315}" presName="compositeShape" presStyleCnt="0">
        <dgm:presLayoutVars>
          <dgm:chMax val="7"/>
          <dgm:dir/>
          <dgm:resizeHandles val="exact"/>
        </dgm:presLayoutVars>
      </dgm:prSet>
      <dgm:spPr/>
    </dgm:pt>
    <dgm:pt modelId="{CFF45EE6-77CA-4890-A2B8-23218C6134A2}" type="pres">
      <dgm:prSet presAssocID="{30675C5F-5089-446A-A7E1-1FF024081315}" presName="wedge1" presStyleLbl="node1" presStyleIdx="0" presStyleCnt="4"/>
      <dgm:spPr/>
      <dgm:t>
        <a:bodyPr/>
        <a:lstStyle/>
        <a:p>
          <a:endParaRPr lang="en-US"/>
        </a:p>
      </dgm:t>
    </dgm:pt>
    <dgm:pt modelId="{A7E4971F-2022-4CFB-BFC9-C13571A89BDE}" type="pres">
      <dgm:prSet presAssocID="{30675C5F-5089-446A-A7E1-1FF024081315}" presName="dummy1a" presStyleCnt="0"/>
      <dgm:spPr/>
    </dgm:pt>
    <dgm:pt modelId="{5AD43021-415B-40BB-BB66-2AF7446B482E}" type="pres">
      <dgm:prSet presAssocID="{30675C5F-5089-446A-A7E1-1FF024081315}" presName="dummy1b" presStyleCnt="0"/>
      <dgm:spPr/>
    </dgm:pt>
    <dgm:pt modelId="{6073F222-A695-4B2D-88A6-2494F36EB2F3}" type="pres">
      <dgm:prSet presAssocID="{30675C5F-5089-446A-A7E1-1FF024081315}" presName="wedge1Tx" presStyleLbl="node1" presStyleIdx="0" presStyleCnt="4">
        <dgm:presLayoutVars>
          <dgm:chMax val="0"/>
          <dgm:chPref val="0"/>
          <dgm:bulletEnabled val="1"/>
        </dgm:presLayoutVars>
      </dgm:prSet>
      <dgm:spPr/>
      <dgm:t>
        <a:bodyPr/>
        <a:lstStyle/>
        <a:p>
          <a:endParaRPr lang="en-US"/>
        </a:p>
      </dgm:t>
    </dgm:pt>
    <dgm:pt modelId="{AFA406C2-A207-456B-AF85-3985170ABF25}" type="pres">
      <dgm:prSet presAssocID="{30675C5F-5089-446A-A7E1-1FF024081315}" presName="wedge2" presStyleLbl="node1" presStyleIdx="1" presStyleCnt="4"/>
      <dgm:spPr/>
      <dgm:t>
        <a:bodyPr/>
        <a:lstStyle/>
        <a:p>
          <a:endParaRPr lang="en-US"/>
        </a:p>
      </dgm:t>
    </dgm:pt>
    <dgm:pt modelId="{1F553BC4-32F8-4652-ACDF-306054BEA517}" type="pres">
      <dgm:prSet presAssocID="{30675C5F-5089-446A-A7E1-1FF024081315}" presName="dummy2a" presStyleCnt="0"/>
      <dgm:spPr/>
    </dgm:pt>
    <dgm:pt modelId="{81BCC2B0-9F75-4323-820D-3ED6EDBDF79F}" type="pres">
      <dgm:prSet presAssocID="{30675C5F-5089-446A-A7E1-1FF024081315}" presName="dummy2b" presStyleCnt="0"/>
      <dgm:spPr/>
    </dgm:pt>
    <dgm:pt modelId="{35F814C2-5121-4B3F-90DE-1DE1DFA6303F}" type="pres">
      <dgm:prSet presAssocID="{30675C5F-5089-446A-A7E1-1FF024081315}" presName="wedge2Tx" presStyleLbl="node1" presStyleIdx="1" presStyleCnt="4">
        <dgm:presLayoutVars>
          <dgm:chMax val="0"/>
          <dgm:chPref val="0"/>
          <dgm:bulletEnabled val="1"/>
        </dgm:presLayoutVars>
      </dgm:prSet>
      <dgm:spPr/>
      <dgm:t>
        <a:bodyPr/>
        <a:lstStyle/>
        <a:p>
          <a:endParaRPr lang="en-US"/>
        </a:p>
      </dgm:t>
    </dgm:pt>
    <dgm:pt modelId="{88A6754F-8969-4E0A-B602-22DE2E1C2A6B}" type="pres">
      <dgm:prSet presAssocID="{30675C5F-5089-446A-A7E1-1FF024081315}" presName="wedge3" presStyleLbl="node1" presStyleIdx="2" presStyleCnt="4"/>
      <dgm:spPr/>
      <dgm:t>
        <a:bodyPr/>
        <a:lstStyle/>
        <a:p>
          <a:endParaRPr lang="en-US"/>
        </a:p>
      </dgm:t>
    </dgm:pt>
    <dgm:pt modelId="{6B362D37-D67C-4082-B904-92E86C9F1395}" type="pres">
      <dgm:prSet presAssocID="{30675C5F-5089-446A-A7E1-1FF024081315}" presName="dummy3a" presStyleCnt="0"/>
      <dgm:spPr/>
    </dgm:pt>
    <dgm:pt modelId="{AB809741-10DC-47CB-A59B-B5528C12F3C0}" type="pres">
      <dgm:prSet presAssocID="{30675C5F-5089-446A-A7E1-1FF024081315}" presName="dummy3b" presStyleCnt="0"/>
      <dgm:spPr/>
    </dgm:pt>
    <dgm:pt modelId="{CBC80B90-CF3B-4CD0-8917-CF3DEA9D90B8}" type="pres">
      <dgm:prSet presAssocID="{30675C5F-5089-446A-A7E1-1FF024081315}" presName="wedge3Tx" presStyleLbl="node1" presStyleIdx="2" presStyleCnt="4">
        <dgm:presLayoutVars>
          <dgm:chMax val="0"/>
          <dgm:chPref val="0"/>
          <dgm:bulletEnabled val="1"/>
        </dgm:presLayoutVars>
      </dgm:prSet>
      <dgm:spPr/>
      <dgm:t>
        <a:bodyPr/>
        <a:lstStyle/>
        <a:p>
          <a:endParaRPr lang="en-US"/>
        </a:p>
      </dgm:t>
    </dgm:pt>
    <dgm:pt modelId="{6BDA1DD5-39A3-476B-8A2B-46E2EA954040}" type="pres">
      <dgm:prSet presAssocID="{30675C5F-5089-446A-A7E1-1FF024081315}" presName="wedge4" presStyleLbl="node1" presStyleIdx="3" presStyleCnt="4"/>
      <dgm:spPr/>
      <dgm:t>
        <a:bodyPr/>
        <a:lstStyle/>
        <a:p>
          <a:endParaRPr lang="en-US"/>
        </a:p>
      </dgm:t>
    </dgm:pt>
    <dgm:pt modelId="{A745DEA3-C5DC-41AE-95F8-38A47F7FAEFF}" type="pres">
      <dgm:prSet presAssocID="{30675C5F-5089-446A-A7E1-1FF024081315}" presName="dummy4a" presStyleCnt="0"/>
      <dgm:spPr/>
    </dgm:pt>
    <dgm:pt modelId="{05393E4F-2D6B-4E53-9DDD-A1511D3BC724}" type="pres">
      <dgm:prSet presAssocID="{30675C5F-5089-446A-A7E1-1FF024081315}" presName="dummy4b" presStyleCnt="0"/>
      <dgm:spPr/>
    </dgm:pt>
    <dgm:pt modelId="{A468F44A-333A-421E-B499-0D80755E719F}" type="pres">
      <dgm:prSet presAssocID="{30675C5F-5089-446A-A7E1-1FF024081315}" presName="wedge4Tx" presStyleLbl="node1" presStyleIdx="3" presStyleCnt="4">
        <dgm:presLayoutVars>
          <dgm:chMax val="0"/>
          <dgm:chPref val="0"/>
          <dgm:bulletEnabled val="1"/>
        </dgm:presLayoutVars>
      </dgm:prSet>
      <dgm:spPr/>
      <dgm:t>
        <a:bodyPr/>
        <a:lstStyle/>
        <a:p>
          <a:endParaRPr lang="en-US"/>
        </a:p>
      </dgm:t>
    </dgm:pt>
    <dgm:pt modelId="{84700642-F3F7-4080-A1EF-54BF34C1B273}" type="pres">
      <dgm:prSet presAssocID="{E958D794-4979-486F-AB66-07079348980F}" presName="arrowWedge1" presStyleLbl="fgSibTrans2D1" presStyleIdx="0" presStyleCnt="4"/>
      <dgm:spPr/>
    </dgm:pt>
    <dgm:pt modelId="{C140D528-0074-485A-8421-D0BCC29A2B3F}" type="pres">
      <dgm:prSet presAssocID="{CA98CCA5-952F-4568-8550-F4474E9182DE}" presName="arrowWedge2" presStyleLbl="fgSibTrans2D1" presStyleIdx="1" presStyleCnt="4"/>
      <dgm:spPr/>
    </dgm:pt>
    <dgm:pt modelId="{4F8E8D08-7348-4F8B-B0BA-191E206E4993}" type="pres">
      <dgm:prSet presAssocID="{F9276C69-92C5-473A-9D92-B12F27272A19}" presName="arrowWedge3" presStyleLbl="fgSibTrans2D1" presStyleIdx="2" presStyleCnt="4"/>
      <dgm:spPr/>
    </dgm:pt>
    <dgm:pt modelId="{DCAF5A3B-E08D-4C1F-946E-0C2013B14DD3}" type="pres">
      <dgm:prSet presAssocID="{6DA5969F-2F0A-4084-BB30-1F4AD67C81E8}" presName="arrowWedge4" presStyleLbl="fgSibTrans2D1" presStyleIdx="3" presStyleCnt="4"/>
      <dgm:spPr/>
    </dgm:pt>
  </dgm:ptLst>
  <dgm:cxnLst>
    <dgm:cxn modelId="{56BD83C8-63E4-4726-9657-80D705635D5D}" srcId="{30675C5F-5089-446A-A7E1-1FF024081315}" destId="{B4F9BDE6-5CCB-440D-A4FC-B857CB2A247D}" srcOrd="0" destOrd="0" parTransId="{26D0620A-17A0-4AEC-A786-767C0DCBF6B2}" sibTransId="{E958D794-4979-486F-AB66-07079348980F}"/>
    <dgm:cxn modelId="{BB86ADED-1D26-4EAF-AC63-199F740615FA}" srcId="{30675C5F-5089-446A-A7E1-1FF024081315}" destId="{1AE1F10F-61E8-407B-9EB9-9EF541B0EA9E}" srcOrd="2" destOrd="0" parTransId="{3B113861-3178-4649-961E-57E6D1F61E8A}" sibTransId="{F9276C69-92C5-473A-9D92-B12F27272A19}"/>
    <dgm:cxn modelId="{C0AB700C-3D9D-4621-89DA-CE099E1C296B}" type="presOf" srcId="{8CEF7521-7731-42EF-BDF0-1286A472A144}" destId="{AFA406C2-A207-456B-AF85-3985170ABF25}" srcOrd="0" destOrd="0" presId="urn:microsoft.com/office/officeart/2005/8/layout/cycle8"/>
    <dgm:cxn modelId="{FA1D0131-07FE-4F03-A393-A74ABBB4C758}" srcId="{30675C5F-5089-446A-A7E1-1FF024081315}" destId="{D72D80D2-1AA2-4C13-81A3-3D09B5BB2AC7}" srcOrd="3" destOrd="0" parTransId="{6CF363D2-4C40-4E65-AD88-245CC6770051}" sibTransId="{6DA5969F-2F0A-4084-BB30-1F4AD67C81E8}"/>
    <dgm:cxn modelId="{A8AFC0B5-0F19-4877-A10F-6FFBF6025AAD}" type="presOf" srcId="{B4F9BDE6-5CCB-440D-A4FC-B857CB2A247D}" destId="{6073F222-A695-4B2D-88A6-2494F36EB2F3}" srcOrd="1" destOrd="0" presId="urn:microsoft.com/office/officeart/2005/8/layout/cycle8"/>
    <dgm:cxn modelId="{646F5317-FECE-4CCC-A15F-29C9A8FF5E78}" srcId="{30675C5F-5089-446A-A7E1-1FF024081315}" destId="{8CEF7521-7731-42EF-BDF0-1286A472A144}" srcOrd="1" destOrd="0" parTransId="{5C8D6F1D-C153-4CC6-8317-161F4B3DDA93}" sibTransId="{CA98CCA5-952F-4568-8550-F4474E9182DE}"/>
    <dgm:cxn modelId="{40389FC2-71D6-4FAB-A84C-AB395EDC7DFB}" type="presOf" srcId="{8CEF7521-7731-42EF-BDF0-1286A472A144}" destId="{35F814C2-5121-4B3F-90DE-1DE1DFA6303F}" srcOrd="1" destOrd="0" presId="urn:microsoft.com/office/officeart/2005/8/layout/cycle8"/>
    <dgm:cxn modelId="{9BA9FBE7-6C35-4546-8AD1-68D1404CF1BE}" type="presOf" srcId="{1AE1F10F-61E8-407B-9EB9-9EF541B0EA9E}" destId="{88A6754F-8969-4E0A-B602-22DE2E1C2A6B}" srcOrd="0" destOrd="0" presId="urn:microsoft.com/office/officeart/2005/8/layout/cycle8"/>
    <dgm:cxn modelId="{7A1F96E9-E0D0-4D41-B138-B0AF5CF33F77}" type="presOf" srcId="{D72D80D2-1AA2-4C13-81A3-3D09B5BB2AC7}" destId="{A468F44A-333A-421E-B499-0D80755E719F}" srcOrd="1" destOrd="0" presId="urn:microsoft.com/office/officeart/2005/8/layout/cycle8"/>
    <dgm:cxn modelId="{184639E2-184C-4A79-AE12-C1A6B37C0FA9}" type="presOf" srcId="{B4F9BDE6-5CCB-440D-A4FC-B857CB2A247D}" destId="{CFF45EE6-77CA-4890-A2B8-23218C6134A2}" srcOrd="0" destOrd="0" presId="urn:microsoft.com/office/officeart/2005/8/layout/cycle8"/>
    <dgm:cxn modelId="{0C747646-B176-4848-B75E-8BDAA50DFD70}" type="presOf" srcId="{1AE1F10F-61E8-407B-9EB9-9EF541B0EA9E}" destId="{CBC80B90-CF3B-4CD0-8917-CF3DEA9D90B8}" srcOrd="1" destOrd="0" presId="urn:microsoft.com/office/officeart/2005/8/layout/cycle8"/>
    <dgm:cxn modelId="{5B724364-1C45-42A9-8991-8C6CC668F920}" type="presOf" srcId="{D72D80D2-1AA2-4C13-81A3-3D09B5BB2AC7}" destId="{6BDA1DD5-39A3-476B-8A2B-46E2EA954040}" srcOrd="0" destOrd="0" presId="urn:microsoft.com/office/officeart/2005/8/layout/cycle8"/>
    <dgm:cxn modelId="{861D46BD-1C61-48B2-A18D-5429741F3F82}" type="presOf" srcId="{30675C5F-5089-446A-A7E1-1FF024081315}" destId="{208000A4-A389-4936-BB66-18E492C4C8EB}" srcOrd="0" destOrd="0" presId="urn:microsoft.com/office/officeart/2005/8/layout/cycle8"/>
    <dgm:cxn modelId="{C9B2A60C-C526-4006-965A-78392DC310FC}" type="presParOf" srcId="{208000A4-A389-4936-BB66-18E492C4C8EB}" destId="{CFF45EE6-77CA-4890-A2B8-23218C6134A2}" srcOrd="0" destOrd="0" presId="urn:microsoft.com/office/officeart/2005/8/layout/cycle8"/>
    <dgm:cxn modelId="{6228E478-7427-405E-8C41-62E00A8935C8}" type="presParOf" srcId="{208000A4-A389-4936-BB66-18E492C4C8EB}" destId="{A7E4971F-2022-4CFB-BFC9-C13571A89BDE}" srcOrd="1" destOrd="0" presId="urn:microsoft.com/office/officeart/2005/8/layout/cycle8"/>
    <dgm:cxn modelId="{D3C872A9-002A-403C-BF65-671DF022DC32}" type="presParOf" srcId="{208000A4-A389-4936-BB66-18E492C4C8EB}" destId="{5AD43021-415B-40BB-BB66-2AF7446B482E}" srcOrd="2" destOrd="0" presId="urn:microsoft.com/office/officeart/2005/8/layout/cycle8"/>
    <dgm:cxn modelId="{B9C305F3-DD23-4E04-AB62-062F2A1F1075}" type="presParOf" srcId="{208000A4-A389-4936-BB66-18E492C4C8EB}" destId="{6073F222-A695-4B2D-88A6-2494F36EB2F3}" srcOrd="3" destOrd="0" presId="urn:microsoft.com/office/officeart/2005/8/layout/cycle8"/>
    <dgm:cxn modelId="{9DA809C3-A776-46B3-9EE8-7372BD7E1F95}" type="presParOf" srcId="{208000A4-A389-4936-BB66-18E492C4C8EB}" destId="{AFA406C2-A207-456B-AF85-3985170ABF25}" srcOrd="4" destOrd="0" presId="urn:microsoft.com/office/officeart/2005/8/layout/cycle8"/>
    <dgm:cxn modelId="{56D33676-CE47-4D12-B6D0-B2E283FDCC12}" type="presParOf" srcId="{208000A4-A389-4936-BB66-18E492C4C8EB}" destId="{1F553BC4-32F8-4652-ACDF-306054BEA517}" srcOrd="5" destOrd="0" presId="urn:microsoft.com/office/officeart/2005/8/layout/cycle8"/>
    <dgm:cxn modelId="{6EEBEC73-55D3-45AF-8003-122DE09F5716}" type="presParOf" srcId="{208000A4-A389-4936-BB66-18E492C4C8EB}" destId="{81BCC2B0-9F75-4323-820D-3ED6EDBDF79F}" srcOrd="6" destOrd="0" presId="urn:microsoft.com/office/officeart/2005/8/layout/cycle8"/>
    <dgm:cxn modelId="{12DC743A-B727-4BC8-B0C4-D5EAC3703F61}" type="presParOf" srcId="{208000A4-A389-4936-BB66-18E492C4C8EB}" destId="{35F814C2-5121-4B3F-90DE-1DE1DFA6303F}" srcOrd="7" destOrd="0" presId="urn:microsoft.com/office/officeart/2005/8/layout/cycle8"/>
    <dgm:cxn modelId="{D2F359ED-3F40-45C3-B63E-2590AA74CC67}" type="presParOf" srcId="{208000A4-A389-4936-BB66-18E492C4C8EB}" destId="{88A6754F-8969-4E0A-B602-22DE2E1C2A6B}" srcOrd="8" destOrd="0" presId="urn:microsoft.com/office/officeart/2005/8/layout/cycle8"/>
    <dgm:cxn modelId="{D4E94556-D2CE-4889-A142-6E591431DA60}" type="presParOf" srcId="{208000A4-A389-4936-BB66-18E492C4C8EB}" destId="{6B362D37-D67C-4082-B904-92E86C9F1395}" srcOrd="9" destOrd="0" presId="urn:microsoft.com/office/officeart/2005/8/layout/cycle8"/>
    <dgm:cxn modelId="{A8893F57-CC5B-4A64-A8D3-3145E3B50404}" type="presParOf" srcId="{208000A4-A389-4936-BB66-18E492C4C8EB}" destId="{AB809741-10DC-47CB-A59B-B5528C12F3C0}" srcOrd="10" destOrd="0" presId="urn:microsoft.com/office/officeart/2005/8/layout/cycle8"/>
    <dgm:cxn modelId="{A9AFC6BF-7EA1-490D-9E3E-4C15FC305B30}" type="presParOf" srcId="{208000A4-A389-4936-BB66-18E492C4C8EB}" destId="{CBC80B90-CF3B-4CD0-8917-CF3DEA9D90B8}" srcOrd="11" destOrd="0" presId="urn:microsoft.com/office/officeart/2005/8/layout/cycle8"/>
    <dgm:cxn modelId="{CD5E7952-0A44-40DE-B8FF-8A082C0E0C46}" type="presParOf" srcId="{208000A4-A389-4936-BB66-18E492C4C8EB}" destId="{6BDA1DD5-39A3-476B-8A2B-46E2EA954040}" srcOrd="12" destOrd="0" presId="urn:microsoft.com/office/officeart/2005/8/layout/cycle8"/>
    <dgm:cxn modelId="{E0089361-D4B1-4A4B-92D9-19D05218353B}" type="presParOf" srcId="{208000A4-A389-4936-BB66-18E492C4C8EB}" destId="{A745DEA3-C5DC-41AE-95F8-38A47F7FAEFF}" srcOrd="13" destOrd="0" presId="urn:microsoft.com/office/officeart/2005/8/layout/cycle8"/>
    <dgm:cxn modelId="{AB9C1EFE-F0D0-4092-81DE-A59039E462AB}" type="presParOf" srcId="{208000A4-A389-4936-BB66-18E492C4C8EB}" destId="{05393E4F-2D6B-4E53-9DDD-A1511D3BC724}" srcOrd="14" destOrd="0" presId="urn:microsoft.com/office/officeart/2005/8/layout/cycle8"/>
    <dgm:cxn modelId="{C78C3859-D5C5-4221-9589-B69F3E2E8F24}" type="presParOf" srcId="{208000A4-A389-4936-BB66-18E492C4C8EB}" destId="{A468F44A-333A-421E-B499-0D80755E719F}" srcOrd="15" destOrd="0" presId="urn:microsoft.com/office/officeart/2005/8/layout/cycle8"/>
    <dgm:cxn modelId="{27BE7463-8864-400F-B1B1-BC2976EE2ED3}" type="presParOf" srcId="{208000A4-A389-4936-BB66-18E492C4C8EB}" destId="{84700642-F3F7-4080-A1EF-54BF34C1B273}" srcOrd="16" destOrd="0" presId="urn:microsoft.com/office/officeart/2005/8/layout/cycle8"/>
    <dgm:cxn modelId="{EA2C86E2-55E1-4A3F-902D-4054D4A770C3}" type="presParOf" srcId="{208000A4-A389-4936-BB66-18E492C4C8EB}" destId="{C140D528-0074-485A-8421-D0BCC29A2B3F}" srcOrd="17" destOrd="0" presId="urn:microsoft.com/office/officeart/2005/8/layout/cycle8"/>
    <dgm:cxn modelId="{7DBCB448-6493-4E43-A983-E8F9F04E09FE}" type="presParOf" srcId="{208000A4-A389-4936-BB66-18E492C4C8EB}" destId="{4F8E8D08-7348-4F8B-B0BA-191E206E4993}" srcOrd="18" destOrd="0" presId="urn:microsoft.com/office/officeart/2005/8/layout/cycle8"/>
    <dgm:cxn modelId="{A429F2FC-C4CE-4716-B13B-EAC452C30DBB}" type="presParOf" srcId="{208000A4-A389-4936-BB66-18E492C4C8EB}" destId="{DCAF5A3B-E08D-4C1F-946E-0C2013B14DD3}" srcOrd="19" destOrd="0" presId="urn:microsoft.com/office/officeart/2005/8/layout/cycle8"/>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DE00204-755E-423C-AF7A-FA8C10509ABB}" type="doc">
      <dgm:prSet loTypeId="urn:microsoft.com/office/officeart/2005/8/layout/vList4" loCatId="picture" qsTypeId="urn:microsoft.com/office/officeart/2005/8/quickstyle/simple1" qsCatId="simple" csTypeId="urn:microsoft.com/office/officeart/2005/8/colors/accent2_2" csCatId="accent2" phldr="1"/>
      <dgm:spPr/>
      <dgm:t>
        <a:bodyPr/>
        <a:lstStyle/>
        <a:p>
          <a:endParaRPr lang="en-US"/>
        </a:p>
      </dgm:t>
    </dgm:pt>
    <dgm:pt modelId="{4203B8F2-3125-4AF4-8FC9-2CF98AF8960A}">
      <dgm:prSet phldrT="[Text]"/>
      <dgm:spPr/>
      <dgm:t>
        <a:bodyPr/>
        <a:lstStyle/>
        <a:p>
          <a:r>
            <a:rPr lang="en-US" dirty="0" smtClean="0"/>
            <a:t>Household</a:t>
          </a:r>
          <a:endParaRPr lang="en-US" dirty="0"/>
        </a:p>
      </dgm:t>
    </dgm:pt>
    <dgm:pt modelId="{54BC4FE0-0A28-4020-BCEC-DACFF110D89E}" type="parTrans" cxnId="{1EB90433-F5BC-45BC-B265-F94918587030}">
      <dgm:prSet/>
      <dgm:spPr/>
      <dgm:t>
        <a:bodyPr/>
        <a:lstStyle/>
        <a:p>
          <a:endParaRPr lang="en-US"/>
        </a:p>
      </dgm:t>
    </dgm:pt>
    <dgm:pt modelId="{C4C653B6-1CF0-4569-80C4-C2A84471244B}" type="sibTrans" cxnId="{1EB90433-F5BC-45BC-B265-F94918587030}">
      <dgm:prSet/>
      <dgm:spPr/>
      <dgm:t>
        <a:bodyPr/>
        <a:lstStyle/>
        <a:p>
          <a:endParaRPr lang="en-US"/>
        </a:p>
      </dgm:t>
    </dgm:pt>
    <dgm:pt modelId="{A0E28E41-5FDD-45CF-8C00-417253F0D9AF}">
      <dgm:prSet phldrT="[Text]"/>
      <dgm:spPr/>
      <dgm:t>
        <a:bodyPr/>
        <a:lstStyle/>
        <a:p>
          <a:r>
            <a:rPr lang="en-US" dirty="0" smtClean="0"/>
            <a:t>Deprived of optimal return</a:t>
          </a:r>
          <a:endParaRPr lang="en-US" dirty="0"/>
        </a:p>
      </dgm:t>
    </dgm:pt>
    <dgm:pt modelId="{D8CF5457-5E3C-4087-9DD7-48ACC0ABB16E}" type="parTrans" cxnId="{7DE1E57E-ED7D-41FA-9EB6-31B87FD67CF7}">
      <dgm:prSet/>
      <dgm:spPr/>
      <dgm:t>
        <a:bodyPr/>
        <a:lstStyle/>
        <a:p>
          <a:endParaRPr lang="en-US"/>
        </a:p>
      </dgm:t>
    </dgm:pt>
    <dgm:pt modelId="{73849FDD-5597-4170-9213-47C7A443C017}" type="sibTrans" cxnId="{7DE1E57E-ED7D-41FA-9EB6-31B87FD67CF7}">
      <dgm:prSet/>
      <dgm:spPr/>
      <dgm:t>
        <a:bodyPr/>
        <a:lstStyle/>
        <a:p>
          <a:endParaRPr lang="en-US"/>
        </a:p>
      </dgm:t>
    </dgm:pt>
    <dgm:pt modelId="{B2F3574E-6B04-4029-A647-9ECED9785AB2}">
      <dgm:prSet phldrT="[Text]"/>
      <dgm:spPr/>
      <dgm:t>
        <a:bodyPr/>
        <a:lstStyle/>
        <a:p>
          <a:r>
            <a:rPr lang="en-US" dirty="0" smtClean="0"/>
            <a:t>Business Firms</a:t>
          </a:r>
          <a:endParaRPr lang="en-US" dirty="0"/>
        </a:p>
      </dgm:t>
    </dgm:pt>
    <dgm:pt modelId="{82A02CBD-3C40-42A0-9B2D-72FE28F20DEB}" type="parTrans" cxnId="{514AEEB3-6051-4226-B36E-F8D783A45D0B}">
      <dgm:prSet/>
      <dgm:spPr/>
      <dgm:t>
        <a:bodyPr/>
        <a:lstStyle/>
        <a:p>
          <a:endParaRPr lang="en-US"/>
        </a:p>
      </dgm:t>
    </dgm:pt>
    <dgm:pt modelId="{ACC53589-0161-41C7-8F33-6C2324D4A32A}" type="sibTrans" cxnId="{514AEEB3-6051-4226-B36E-F8D783A45D0B}">
      <dgm:prSet/>
      <dgm:spPr/>
      <dgm:t>
        <a:bodyPr/>
        <a:lstStyle/>
        <a:p>
          <a:endParaRPr lang="en-US"/>
        </a:p>
      </dgm:t>
    </dgm:pt>
    <dgm:pt modelId="{02F1FCD6-C870-46EF-A2D9-4B9504E71B61}">
      <dgm:prSet phldrT="[Text]"/>
      <dgm:spPr/>
      <dgm:t>
        <a:bodyPr/>
        <a:lstStyle/>
        <a:p>
          <a:r>
            <a:rPr lang="en-US" dirty="0" smtClean="0"/>
            <a:t>“Crowding out”: deprived of cheap loans</a:t>
          </a:r>
          <a:endParaRPr lang="en-US" dirty="0"/>
        </a:p>
      </dgm:t>
    </dgm:pt>
    <dgm:pt modelId="{1C1A1CE0-4089-4EE5-9897-CAF27FC819E2}" type="parTrans" cxnId="{3013480F-089D-4450-8C21-28B1AC87B707}">
      <dgm:prSet/>
      <dgm:spPr/>
      <dgm:t>
        <a:bodyPr/>
        <a:lstStyle/>
        <a:p>
          <a:endParaRPr lang="en-US"/>
        </a:p>
      </dgm:t>
    </dgm:pt>
    <dgm:pt modelId="{ABB41E8D-26CB-4C38-80DF-19CEBE32521F}" type="sibTrans" cxnId="{3013480F-089D-4450-8C21-28B1AC87B707}">
      <dgm:prSet/>
      <dgm:spPr/>
      <dgm:t>
        <a:bodyPr/>
        <a:lstStyle/>
        <a:p>
          <a:endParaRPr lang="en-US"/>
        </a:p>
      </dgm:t>
    </dgm:pt>
    <dgm:pt modelId="{860445E1-C183-46C5-A32F-EED75EE31AD6}" type="pres">
      <dgm:prSet presAssocID="{7DE00204-755E-423C-AF7A-FA8C10509ABB}" presName="linear" presStyleCnt="0">
        <dgm:presLayoutVars>
          <dgm:dir/>
          <dgm:resizeHandles val="exact"/>
        </dgm:presLayoutVars>
      </dgm:prSet>
      <dgm:spPr/>
      <dgm:t>
        <a:bodyPr/>
        <a:lstStyle/>
        <a:p>
          <a:endParaRPr lang="en-US"/>
        </a:p>
      </dgm:t>
    </dgm:pt>
    <dgm:pt modelId="{58A1C1AB-2EC4-4DB4-A618-0A0E4EE660DD}" type="pres">
      <dgm:prSet presAssocID="{4203B8F2-3125-4AF4-8FC9-2CF98AF8960A}" presName="comp" presStyleCnt="0"/>
      <dgm:spPr/>
    </dgm:pt>
    <dgm:pt modelId="{461740CD-EFF7-4E6D-853C-4DE82F2673AC}" type="pres">
      <dgm:prSet presAssocID="{4203B8F2-3125-4AF4-8FC9-2CF98AF8960A}" presName="box" presStyleLbl="node1" presStyleIdx="0" presStyleCnt="2"/>
      <dgm:spPr/>
      <dgm:t>
        <a:bodyPr/>
        <a:lstStyle/>
        <a:p>
          <a:endParaRPr lang="en-US"/>
        </a:p>
      </dgm:t>
    </dgm:pt>
    <dgm:pt modelId="{E7ECC494-9BA3-4546-BDB4-F165E6F4D8D0}" type="pres">
      <dgm:prSet presAssocID="{4203B8F2-3125-4AF4-8FC9-2CF98AF8960A}" presName="img" presStyleLbl="fgImgPlace1" presStyleIdx="0" presStyleCnt="2"/>
      <dgm:spPr>
        <a:blipFill rotWithShape="1">
          <a:blip xmlns:r="http://schemas.openxmlformats.org/officeDocument/2006/relationships" r:embed="rId1"/>
          <a:stretch>
            <a:fillRect/>
          </a:stretch>
        </a:blipFill>
      </dgm:spPr>
    </dgm:pt>
    <dgm:pt modelId="{923BB9AD-D145-4CF3-BAF7-BC3F6D9FDFB6}" type="pres">
      <dgm:prSet presAssocID="{4203B8F2-3125-4AF4-8FC9-2CF98AF8960A}" presName="text" presStyleLbl="node1" presStyleIdx="0" presStyleCnt="2">
        <dgm:presLayoutVars>
          <dgm:bulletEnabled val="1"/>
        </dgm:presLayoutVars>
      </dgm:prSet>
      <dgm:spPr/>
      <dgm:t>
        <a:bodyPr/>
        <a:lstStyle/>
        <a:p>
          <a:endParaRPr lang="en-US"/>
        </a:p>
      </dgm:t>
    </dgm:pt>
    <dgm:pt modelId="{FB83D52E-BF0F-469E-9A28-2BA21CE379CD}" type="pres">
      <dgm:prSet presAssocID="{C4C653B6-1CF0-4569-80C4-C2A84471244B}" presName="spacer" presStyleCnt="0"/>
      <dgm:spPr/>
    </dgm:pt>
    <dgm:pt modelId="{D70ABCC3-8AC3-4A61-BA0C-7C6DDC989A0F}" type="pres">
      <dgm:prSet presAssocID="{B2F3574E-6B04-4029-A647-9ECED9785AB2}" presName="comp" presStyleCnt="0"/>
      <dgm:spPr/>
    </dgm:pt>
    <dgm:pt modelId="{2DFB4BFB-ABEF-4F4B-8AD2-9759CE08025F}" type="pres">
      <dgm:prSet presAssocID="{B2F3574E-6B04-4029-A647-9ECED9785AB2}" presName="box" presStyleLbl="node1" presStyleIdx="1" presStyleCnt="2"/>
      <dgm:spPr/>
      <dgm:t>
        <a:bodyPr/>
        <a:lstStyle/>
        <a:p>
          <a:endParaRPr lang="en-US"/>
        </a:p>
      </dgm:t>
    </dgm:pt>
    <dgm:pt modelId="{B043FB5D-1E4C-4DAD-BFAA-9D39FBAEE60E}" type="pres">
      <dgm:prSet presAssocID="{B2F3574E-6B04-4029-A647-9ECED9785AB2}" presName="img" presStyleLbl="fgImgPlace1" presStyleIdx="1" presStyleCnt="2"/>
      <dgm:spPr>
        <a:blipFill rotWithShape="1">
          <a:blip xmlns:r="http://schemas.openxmlformats.org/officeDocument/2006/relationships" r:embed="rId2"/>
          <a:stretch>
            <a:fillRect/>
          </a:stretch>
        </a:blipFill>
      </dgm:spPr>
      <dgm:t>
        <a:bodyPr/>
        <a:lstStyle/>
        <a:p>
          <a:endParaRPr lang="en-US"/>
        </a:p>
      </dgm:t>
    </dgm:pt>
    <dgm:pt modelId="{8CAC2097-8483-484C-B4A6-5AD365B9D14F}" type="pres">
      <dgm:prSet presAssocID="{B2F3574E-6B04-4029-A647-9ECED9785AB2}" presName="text" presStyleLbl="node1" presStyleIdx="1" presStyleCnt="2">
        <dgm:presLayoutVars>
          <dgm:bulletEnabled val="1"/>
        </dgm:presLayoutVars>
      </dgm:prSet>
      <dgm:spPr/>
      <dgm:t>
        <a:bodyPr/>
        <a:lstStyle/>
        <a:p>
          <a:endParaRPr lang="en-US"/>
        </a:p>
      </dgm:t>
    </dgm:pt>
  </dgm:ptLst>
  <dgm:cxnLst>
    <dgm:cxn modelId="{E2025BB0-6F05-483C-90C3-E4F3B8751F66}" type="presOf" srcId="{7DE00204-755E-423C-AF7A-FA8C10509ABB}" destId="{860445E1-C183-46C5-A32F-EED75EE31AD6}" srcOrd="0" destOrd="0" presId="urn:microsoft.com/office/officeart/2005/8/layout/vList4"/>
    <dgm:cxn modelId="{BB1FE59C-A5AE-40E1-BA2A-2771F3461708}" type="presOf" srcId="{A0E28E41-5FDD-45CF-8C00-417253F0D9AF}" destId="{461740CD-EFF7-4E6D-853C-4DE82F2673AC}" srcOrd="0" destOrd="1" presId="urn:microsoft.com/office/officeart/2005/8/layout/vList4"/>
    <dgm:cxn modelId="{2D4750AD-9C80-4848-BF99-6D9D0DEAB26C}" type="presOf" srcId="{B2F3574E-6B04-4029-A647-9ECED9785AB2}" destId="{8CAC2097-8483-484C-B4A6-5AD365B9D14F}" srcOrd="1" destOrd="0" presId="urn:microsoft.com/office/officeart/2005/8/layout/vList4"/>
    <dgm:cxn modelId="{1EB90433-F5BC-45BC-B265-F94918587030}" srcId="{7DE00204-755E-423C-AF7A-FA8C10509ABB}" destId="{4203B8F2-3125-4AF4-8FC9-2CF98AF8960A}" srcOrd="0" destOrd="0" parTransId="{54BC4FE0-0A28-4020-BCEC-DACFF110D89E}" sibTransId="{C4C653B6-1CF0-4569-80C4-C2A84471244B}"/>
    <dgm:cxn modelId="{06BD62A1-D5D0-4DBE-953E-82C2938FF6D8}" type="presOf" srcId="{4203B8F2-3125-4AF4-8FC9-2CF98AF8960A}" destId="{461740CD-EFF7-4E6D-853C-4DE82F2673AC}" srcOrd="0" destOrd="0" presId="urn:microsoft.com/office/officeart/2005/8/layout/vList4"/>
    <dgm:cxn modelId="{364307D2-84F3-498E-9093-68D3162749C8}" type="presOf" srcId="{02F1FCD6-C870-46EF-A2D9-4B9504E71B61}" destId="{8CAC2097-8483-484C-B4A6-5AD365B9D14F}" srcOrd="1" destOrd="1" presId="urn:microsoft.com/office/officeart/2005/8/layout/vList4"/>
    <dgm:cxn modelId="{D9C4E9A3-D2E9-4B3E-A82F-8F73E2EF27FA}" type="presOf" srcId="{4203B8F2-3125-4AF4-8FC9-2CF98AF8960A}" destId="{923BB9AD-D145-4CF3-BAF7-BC3F6D9FDFB6}" srcOrd="1" destOrd="0" presId="urn:microsoft.com/office/officeart/2005/8/layout/vList4"/>
    <dgm:cxn modelId="{3013480F-089D-4450-8C21-28B1AC87B707}" srcId="{B2F3574E-6B04-4029-A647-9ECED9785AB2}" destId="{02F1FCD6-C870-46EF-A2D9-4B9504E71B61}" srcOrd="0" destOrd="0" parTransId="{1C1A1CE0-4089-4EE5-9897-CAF27FC819E2}" sibTransId="{ABB41E8D-26CB-4C38-80DF-19CEBE32521F}"/>
    <dgm:cxn modelId="{CD76FA1B-D73B-4775-9F24-865B721B129F}" type="presOf" srcId="{A0E28E41-5FDD-45CF-8C00-417253F0D9AF}" destId="{923BB9AD-D145-4CF3-BAF7-BC3F6D9FDFB6}" srcOrd="1" destOrd="1" presId="urn:microsoft.com/office/officeart/2005/8/layout/vList4"/>
    <dgm:cxn modelId="{514AEEB3-6051-4226-B36E-F8D783A45D0B}" srcId="{7DE00204-755E-423C-AF7A-FA8C10509ABB}" destId="{B2F3574E-6B04-4029-A647-9ECED9785AB2}" srcOrd="1" destOrd="0" parTransId="{82A02CBD-3C40-42A0-9B2D-72FE28F20DEB}" sibTransId="{ACC53589-0161-41C7-8F33-6C2324D4A32A}"/>
    <dgm:cxn modelId="{330FC5DF-8758-432D-8DEC-5407E8E9C0FE}" type="presOf" srcId="{02F1FCD6-C870-46EF-A2D9-4B9504E71B61}" destId="{2DFB4BFB-ABEF-4F4B-8AD2-9759CE08025F}" srcOrd="0" destOrd="1" presId="urn:microsoft.com/office/officeart/2005/8/layout/vList4"/>
    <dgm:cxn modelId="{7DE1E57E-ED7D-41FA-9EB6-31B87FD67CF7}" srcId="{4203B8F2-3125-4AF4-8FC9-2CF98AF8960A}" destId="{A0E28E41-5FDD-45CF-8C00-417253F0D9AF}" srcOrd="0" destOrd="0" parTransId="{D8CF5457-5E3C-4087-9DD7-48ACC0ABB16E}" sibTransId="{73849FDD-5597-4170-9213-47C7A443C017}"/>
    <dgm:cxn modelId="{9BDA07D0-0D8F-41BC-B7F4-71201835222D}" type="presOf" srcId="{B2F3574E-6B04-4029-A647-9ECED9785AB2}" destId="{2DFB4BFB-ABEF-4F4B-8AD2-9759CE08025F}" srcOrd="0" destOrd="0" presId="urn:microsoft.com/office/officeart/2005/8/layout/vList4"/>
    <dgm:cxn modelId="{E8505932-C8A6-4B49-B150-66BB22620041}" type="presParOf" srcId="{860445E1-C183-46C5-A32F-EED75EE31AD6}" destId="{58A1C1AB-2EC4-4DB4-A618-0A0E4EE660DD}" srcOrd="0" destOrd="0" presId="urn:microsoft.com/office/officeart/2005/8/layout/vList4"/>
    <dgm:cxn modelId="{E9E87221-E859-4CBB-B5FB-7CF1259D4579}" type="presParOf" srcId="{58A1C1AB-2EC4-4DB4-A618-0A0E4EE660DD}" destId="{461740CD-EFF7-4E6D-853C-4DE82F2673AC}" srcOrd="0" destOrd="0" presId="urn:microsoft.com/office/officeart/2005/8/layout/vList4"/>
    <dgm:cxn modelId="{502EA21F-6F21-4922-810C-2F3D4D2639AD}" type="presParOf" srcId="{58A1C1AB-2EC4-4DB4-A618-0A0E4EE660DD}" destId="{E7ECC494-9BA3-4546-BDB4-F165E6F4D8D0}" srcOrd="1" destOrd="0" presId="urn:microsoft.com/office/officeart/2005/8/layout/vList4"/>
    <dgm:cxn modelId="{EBE45EF5-9E56-48BF-8D69-026B260E898B}" type="presParOf" srcId="{58A1C1AB-2EC4-4DB4-A618-0A0E4EE660DD}" destId="{923BB9AD-D145-4CF3-BAF7-BC3F6D9FDFB6}" srcOrd="2" destOrd="0" presId="urn:microsoft.com/office/officeart/2005/8/layout/vList4"/>
    <dgm:cxn modelId="{BB8D3429-E3BB-4FAA-9646-B879E760A467}" type="presParOf" srcId="{860445E1-C183-46C5-A32F-EED75EE31AD6}" destId="{FB83D52E-BF0F-469E-9A28-2BA21CE379CD}" srcOrd="1" destOrd="0" presId="urn:microsoft.com/office/officeart/2005/8/layout/vList4"/>
    <dgm:cxn modelId="{EE563D83-A70D-4E2D-939E-E8DF12034B8D}" type="presParOf" srcId="{860445E1-C183-46C5-A32F-EED75EE31AD6}" destId="{D70ABCC3-8AC3-4A61-BA0C-7C6DDC989A0F}" srcOrd="2" destOrd="0" presId="urn:microsoft.com/office/officeart/2005/8/layout/vList4"/>
    <dgm:cxn modelId="{166AB817-E3AF-47BA-9878-B24CA1F061F3}" type="presParOf" srcId="{D70ABCC3-8AC3-4A61-BA0C-7C6DDC989A0F}" destId="{2DFB4BFB-ABEF-4F4B-8AD2-9759CE08025F}" srcOrd="0" destOrd="0" presId="urn:microsoft.com/office/officeart/2005/8/layout/vList4"/>
    <dgm:cxn modelId="{9199FCBA-8970-4AFC-A838-55D20C70480D}" type="presParOf" srcId="{D70ABCC3-8AC3-4A61-BA0C-7C6DDC989A0F}" destId="{B043FB5D-1E4C-4DAD-BFAA-9D39FBAEE60E}" srcOrd="1" destOrd="0" presId="urn:microsoft.com/office/officeart/2005/8/layout/vList4"/>
    <dgm:cxn modelId="{09D159EE-BEEF-45CD-ADA3-0B1A37ABDF4A}" type="presParOf" srcId="{D70ABCC3-8AC3-4A61-BA0C-7C6DDC989A0F}" destId="{8CAC2097-8483-484C-B4A6-5AD365B9D14F}" srcOrd="2" destOrd="0" presId="urn:microsoft.com/office/officeart/2005/8/layout/vList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FC47A09-36F5-46AC-899F-52C13EB1E9C6}"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82B0042A-825C-47C4-BBDC-F700BB1CFA57}">
      <dgm:prSet phldrT="[Text]"/>
      <dgm:spPr/>
      <dgm:t>
        <a:bodyPr/>
        <a:lstStyle/>
        <a:p>
          <a:r>
            <a:rPr lang="en-US" dirty="0" smtClean="0"/>
            <a:t>Spread</a:t>
          </a:r>
          <a:endParaRPr lang="en-US" dirty="0"/>
        </a:p>
      </dgm:t>
    </dgm:pt>
    <dgm:pt modelId="{4C7A44F4-557F-4926-97A0-19DE91E42D09}" type="parTrans" cxnId="{09615B7F-307D-445D-8114-FFBA75C46A25}">
      <dgm:prSet/>
      <dgm:spPr/>
      <dgm:t>
        <a:bodyPr/>
        <a:lstStyle/>
        <a:p>
          <a:endParaRPr lang="en-US"/>
        </a:p>
      </dgm:t>
    </dgm:pt>
    <dgm:pt modelId="{B782C415-3ECD-4265-80F8-862299BAA2BA}" type="sibTrans" cxnId="{09615B7F-307D-445D-8114-FFBA75C46A25}">
      <dgm:prSet/>
      <dgm:spPr/>
      <dgm:t>
        <a:bodyPr/>
        <a:lstStyle/>
        <a:p>
          <a:endParaRPr lang="en-US"/>
        </a:p>
      </dgm:t>
    </dgm:pt>
    <dgm:pt modelId="{DF8EDA23-0DF1-4D65-A05C-DDBA837985C4}">
      <dgm:prSet phldrT="[Text]"/>
      <dgm:spPr>
        <a:solidFill>
          <a:schemeClr val="accent2">
            <a:lumMod val="40000"/>
            <a:lumOff val="60000"/>
            <a:alpha val="90000"/>
          </a:schemeClr>
        </a:solidFill>
      </dgm:spPr>
      <dgm:t>
        <a:bodyPr/>
        <a:lstStyle/>
        <a:p>
          <a:r>
            <a:rPr lang="en-US" dirty="0" smtClean="0"/>
            <a:t>4%</a:t>
          </a:r>
          <a:endParaRPr lang="en-US" dirty="0"/>
        </a:p>
      </dgm:t>
    </dgm:pt>
    <dgm:pt modelId="{C1151DDD-8DA2-4D02-A23F-919B29A2DAE6}" type="parTrans" cxnId="{DE787D95-83D4-4024-B600-3683C20EFBDE}">
      <dgm:prSet/>
      <dgm:spPr/>
      <dgm:t>
        <a:bodyPr/>
        <a:lstStyle/>
        <a:p>
          <a:endParaRPr lang="en-US"/>
        </a:p>
      </dgm:t>
    </dgm:pt>
    <dgm:pt modelId="{E7D59AC2-8B94-45E2-91AE-BC89713A0367}" type="sibTrans" cxnId="{DE787D95-83D4-4024-B600-3683C20EFBDE}">
      <dgm:prSet/>
      <dgm:spPr/>
      <dgm:t>
        <a:bodyPr/>
        <a:lstStyle/>
        <a:p>
          <a:endParaRPr lang="en-US"/>
        </a:p>
      </dgm:t>
    </dgm:pt>
    <dgm:pt modelId="{C8323431-2319-4A98-AF54-B989DED66E3B}">
      <dgm:prSet phldrT="[Text]"/>
      <dgm:spPr/>
      <dgm:t>
        <a:bodyPr/>
        <a:lstStyle/>
        <a:p>
          <a:r>
            <a:rPr lang="en-US" dirty="0" smtClean="0"/>
            <a:t>3%</a:t>
          </a:r>
          <a:endParaRPr lang="en-US" dirty="0"/>
        </a:p>
      </dgm:t>
    </dgm:pt>
    <dgm:pt modelId="{5009CD80-CF6D-4FC0-981C-2C87CE23AB3A}" type="parTrans" cxnId="{B9403F4D-3927-4076-BC17-BD09665EEF11}">
      <dgm:prSet/>
      <dgm:spPr/>
      <dgm:t>
        <a:bodyPr/>
        <a:lstStyle/>
        <a:p>
          <a:endParaRPr lang="en-US"/>
        </a:p>
      </dgm:t>
    </dgm:pt>
    <dgm:pt modelId="{DA7AA048-869A-42FC-8571-7A2797966EBB}" type="sibTrans" cxnId="{B9403F4D-3927-4076-BC17-BD09665EEF11}">
      <dgm:prSet/>
      <dgm:spPr/>
      <dgm:t>
        <a:bodyPr/>
        <a:lstStyle/>
        <a:p>
          <a:endParaRPr lang="en-US"/>
        </a:p>
      </dgm:t>
    </dgm:pt>
    <dgm:pt modelId="{1FD4EA7B-784E-47A9-9C17-9DDF89112675}">
      <dgm:prSet phldrT="[Text]"/>
      <dgm:spPr/>
      <dgm:t>
        <a:bodyPr/>
        <a:lstStyle/>
        <a:p>
          <a:r>
            <a:rPr lang="en-US" dirty="0" smtClean="0"/>
            <a:t>2%</a:t>
          </a:r>
          <a:endParaRPr lang="en-US" dirty="0"/>
        </a:p>
      </dgm:t>
    </dgm:pt>
    <dgm:pt modelId="{0305E396-1E16-4E57-9084-9051D2814C1D}" type="parTrans" cxnId="{300EC172-37B5-475B-BC9C-1FC6FAF554E2}">
      <dgm:prSet/>
      <dgm:spPr/>
      <dgm:t>
        <a:bodyPr/>
        <a:lstStyle/>
        <a:p>
          <a:endParaRPr lang="en-US"/>
        </a:p>
      </dgm:t>
    </dgm:pt>
    <dgm:pt modelId="{CF587035-D71D-478B-ACDA-94B36A1A85E1}" type="sibTrans" cxnId="{300EC172-37B5-475B-BC9C-1FC6FAF554E2}">
      <dgm:prSet/>
      <dgm:spPr/>
      <dgm:t>
        <a:bodyPr/>
        <a:lstStyle/>
        <a:p>
          <a:endParaRPr lang="en-US"/>
        </a:p>
      </dgm:t>
    </dgm:pt>
    <dgm:pt modelId="{C9EB2125-496C-4180-A807-F069F5EAABA3}" type="pres">
      <dgm:prSet presAssocID="{8FC47A09-36F5-46AC-899F-52C13EB1E9C6}" presName="Name0" presStyleCnt="0">
        <dgm:presLayoutVars>
          <dgm:dir/>
          <dgm:animLvl val="lvl"/>
          <dgm:resizeHandles val="exact"/>
        </dgm:presLayoutVars>
      </dgm:prSet>
      <dgm:spPr/>
      <dgm:t>
        <a:bodyPr/>
        <a:lstStyle/>
        <a:p>
          <a:endParaRPr lang="en-US"/>
        </a:p>
      </dgm:t>
    </dgm:pt>
    <dgm:pt modelId="{265BA29C-6D9D-4219-BA2A-64473C5BE2E3}" type="pres">
      <dgm:prSet presAssocID="{82B0042A-825C-47C4-BBDC-F700BB1CFA57}" presName="vertFlow" presStyleCnt="0"/>
      <dgm:spPr/>
    </dgm:pt>
    <dgm:pt modelId="{3FE5265C-097D-4784-9535-426132670280}" type="pres">
      <dgm:prSet presAssocID="{82B0042A-825C-47C4-BBDC-F700BB1CFA57}" presName="header" presStyleLbl="node1" presStyleIdx="0" presStyleCnt="1"/>
      <dgm:spPr/>
      <dgm:t>
        <a:bodyPr/>
        <a:lstStyle/>
        <a:p>
          <a:endParaRPr lang="en-US"/>
        </a:p>
      </dgm:t>
    </dgm:pt>
    <dgm:pt modelId="{67C1265E-1039-435E-8D34-29390DE89DCD}" type="pres">
      <dgm:prSet presAssocID="{C1151DDD-8DA2-4D02-A23F-919B29A2DAE6}" presName="parTrans" presStyleLbl="sibTrans2D1" presStyleIdx="0" presStyleCnt="3"/>
      <dgm:spPr/>
      <dgm:t>
        <a:bodyPr/>
        <a:lstStyle/>
        <a:p>
          <a:endParaRPr lang="en-US"/>
        </a:p>
      </dgm:t>
    </dgm:pt>
    <dgm:pt modelId="{4FDEB1E1-937D-4A68-BB25-C1E78A14CA5B}" type="pres">
      <dgm:prSet presAssocID="{DF8EDA23-0DF1-4D65-A05C-DDBA837985C4}" presName="child" presStyleLbl="alignAccFollowNode1" presStyleIdx="0" presStyleCnt="3">
        <dgm:presLayoutVars>
          <dgm:chMax val="0"/>
          <dgm:bulletEnabled val="1"/>
        </dgm:presLayoutVars>
      </dgm:prSet>
      <dgm:spPr/>
      <dgm:t>
        <a:bodyPr/>
        <a:lstStyle/>
        <a:p>
          <a:endParaRPr lang="en-US"/>
        </a:p>
      </dgm:t>
    </dgm:pt>
    <dgm:pt modelId="{419A20BC-78F1-4F6F-A65F-F27FDB7B5F2B}" type="pres">
      <dgm:prSet presAssocID="{E7D59AC2-8B94-45E2-91AE-BC89713A0367}" presName="sibTrans" presStyleLbl="sibTrans2D1" presStyleIdx="1" presStyleCnt="3"/>
      <dgm:spPr/>
      <dgm:t>
        <a:bodyPr/>
        <a:lstStyle/>
        <a:p>
          <a:endParaRPr lang="en-US"/>
        </a:p>
      </dgm:t>
    </dgm:pt>
    <dgm:pt modelId="{C129306A-212F-4A9A-B267-D3C2A1581E01}" type="pres">
      <dgm:prSet presAssocID="{C8323431-2319-4A98-AF54-B989DED66E3B}" presName="child" presStyleLbl="alignAccFollowNode1" presStyleIdx="1" presStyleCnt="3">
        <dgm:presLayoutVars>
          <dgm:chMax val="0"/>
          <dgm:bulletEnabled val="1"/>
        </dgm:presLayoutVars>
      </dgm:prSet>
      <dgm:spPr/>
      <dgm:t>
        <a:bodyPr/>
        <a:lstStyle/>
        <a:p>
          <a:endParaRPr lang="en-US"/>
        </a:p>
      </dgm:t>
    </dgm:pt>
    <dgm:pt modelId="{51F37E05-DD67-49CC-B0C8-896759B3BE48}" type="pres">
      <dgm:prSet presAssocID="{DA7AA048-869A-42FC-8571-7A2797966EBB}" presName="sibTrans" presStyleLbl="sibTrans2D1" presStyleIdx="2" presStyleCnt="3"/>
      <dgm:spPr/>
      <dgm:t>
        <a:bodyPr/>
        <a:lstStyle/>
        <a:p>
          <a:endParaRPr lang="en-US"/>
        </a:p>
      </dgm:t>
    </dgm:pt>
    <dgm:pt modelId="{BEBC3767-97B1-431A-8CC1-0AFFC9C14678}" type="pres">
      <dgm:prSet presAssocID="{1FD4EA7B-784E-47A9-9C17-9DDF89112675}" presName="child" presStyleLbl="alignAccFollowNode1" presStyleIdx="2" presStyleCnt="3">
        <dgm:presLayoutVars>
          <dgm:chMax val="0"/>
          <dgm:bulletEnabled val="1"/>
        </dgm:presLayoutVars>
      </dgm:prSet>
      <dgm:spPr/>
      <dgm:t>
        <a:bodyPr/>
        <a:lstStyle/>
        <a:p>
          <a:endParaRPr lang="en-US"/>
        </a:p>
      </dgm:t>
    </dgm:pt>
  </dgm:ptLst>
  <dgm:cxnLst>
    <dgm:cxn modelId="{DE787D95-83D4-4024-B600-3683C20EFBDE}" srcId="{82B0042A-825C-47C4-BBDC-F700BB1CFA57}" destId="{DF8EDA23-0DF1-4D65-A05C-DDBA837985C4}" srcOrd="0" destOrd="0" parTransId="{C1151DDD-8DA2-4D02-A23F-919B29A2DAE6}" sibTransId="{E7D59AC2-8B94-45E2-91AE-BC89713A0367}"/>
    <dgm:cxn modelId="{39FA3E93-01E4-4535-8436-5749BE1FE985}" type="presOf" srcId="{E7D59AC2-8B94-45E2-91AE-BC89713A0367}" destId="{419A20BC-78F1-4F6F-A65F-F27FDB7B5F2B}" srcOrd="0" destOrd="0" presId="urn:microsoft.com/office/officeart/2005/8/layout/lProcess1"/>
    <dgm:cxn modelId="{4D3A3CE0-2F3D-4F0F-B9B5-09AE01D5E55C}" type="presOf" srcId="{82B0042A-825C-47C4-BBDC-F700BB1CFA57}" destId="{3FE5265C-097D-4784-9535-426132670280}" srcOrd="0" destOrd="0" presId="urn:microsoft.com/office/officeart/2005/8/layout/lProcess1"/>
    <dgm:cxn modelId="{09615B7F-307D-445D-8114-FFBA75C46A25}" srcId="{8FC47A09-36F5-46AC-899F-52C13EB1E9C6}" destId="{82B0042A-825C-47C4-BBDC-F700BB1CFA57}" srcOrd="0" destOrd="0" parTransId="{4C7A44F4-557F-4926-97A0-19DE91E42D09}" sibTransId="{B782C415-3ECD-4265-80F8-862299BAA2BA}"/>
    <dgm:cxn modelId="{81AF1187-1699-4EE4-B526-3DC024B57196}" type="presOf" srcId="{C1151DDD-8DA2-4D02-A23F-919B29A2DAE6}" destId="{67C1265E-1039-435E-8D34-29390DE89DCD}" srcOrd="0" destOrd="0" presId="urn:microsoft.com/office/officeart/2005/8/layout/lProcess1"/>
    <dgm:cxn modelId="{B9403F4D-3927-4076-BC17-BD09665EEF11}" srcId="{82B0042A-825C-47C4-BBDC-F700BB1CFA57}" destId="{C8323431-2319-4A98-AF54-B989DED66E3B}" srcOrd="1" destOrd="0" parTransId="{5009CD80-CF6D-4FC0-981C-2C87CE23AB3A}" sibTransId="{DA7AA048-869A-42FC-8571-7A2797966EBB}"/>
    <dgm:cxn modelId="{B09DBB42-671E-4787-B2B9-1DE64CEDF616}" type="presOf" srcId="{DF8EDA23-0DF1-4D65-A05C-DDBA837985C4}" destId="{4FDEB1E1-937D-4A68-BB25-C1E78A14CA5B}" srcOrd="0" destOrd="0" presId="urn:microsoft.com/office/officeart/2005/8/layout/lProcess1"/>
    <dgm:cxn modelId="{3EB999AB-293D-46BC-9ADC-B5FD87A51667}" type="presOf" srcId="{1FD4EA7B-784E-47A9-9C17-9DDF89112675}" destId="{BEBC3767-97B1-431A-8CC1-0AFFC9C14678}" srcOrd="0" destOrd="0" presId="urn:microsoft.com/office/officeart/2005/8/layout/lProcess1"/>
    <dgm:cxn modelId="{300EC172-37B5-475B-BC9C-1FC6FAF554E2}" srcId="{82B0042A-825C-47C4-BBDC-F700BB1CFA57}" destId="{1FD4EA7B-784E-47A9-9C17-9DDF89112675}" srcOrd="2" destOrd="0" parTransId="{0305E396-1E16-4E57-9084-9051D2814C1D}" sibTransId="{CF587035-D71D-478B-ACDA-94B36A1A85E1}"/>
    <dgm:cxn modelId="{C24ACE51-23EB-4C3C-A2EE-BA8D868FDA5D}" type="presOf" srcId="{C8323431-2319-4A98-AF54-B989DED66E3B}" destId="{C129306A-212F-4A9A-B267-D3C2A1581E01}" srcOrd="0" destOrd="0" presId="urn:microsoft.com/office/officeart/2005/8/layout/lProcess1"/>
    <dgm:cxn modelId="{C10AA68B-260A-4682-9F2D-5D9BB49A005A}" type="presOf" srcId="{8FC47A09-36F5-46AC-899F-52C13EB1E9C6}" destId="{C9EB2125-496C-4180-A807-F069F5EAABA3}" srcOrd="0" destOrd="0" presId="urn:microsoft.com/office/officeart/2005/8/layout/lProcess1"/>
    <dgm:cxn modelId="{A9CB1A52-841B-406B-BDA4-8ADE760E7E15}" type="presOf" srcId="{DA7AA048-869A-42FC-8571-7A2797966EBB}" destId="{51F37E05-DD67-49CC-B0C8-896759B3BE48}" srcOrd="0" destOrd="0" presId="urn:microsoft.com/office/officeart/2005/8/layout/lProcess1"/>
    <dgm:cxn modelId="{57342870-1886-4A9E-A3A9-28EC4DBED79D}" type="presParOf" srcId="{C9EB2125-496C-4180-A807-F069F5EAABA3}" destId="{265BA29C-6D9D-4219-BA2A-64473C5BE2E3}" srcOrd="0" destOrd="0" presId="urn:microsoft.com/office/officeart/2005/8/layout/lProcess1"/>
    <dgm:cxn modelId="{79A30973-DE53-4F5E-9D0D-50756060CECE}" type="presParOf" srcId="{265BA29C-6D9D-4219-BA2A-64473C5BE2E3}" destId="{3FE5265C-097D-4784-9535-426132670280}" srcOrd="0" destOrd="0" presId="urn:microsoft.com/office/officeart/2005/8/layout/lProcess1"/>
    <dgm:cxn modelId="{387E5F8E-414F-4507-8E02-8D34A9B49636}" type="presParOf" srcId="{265BA29C-6D9D-4219-BA2A-64473C5BE2E3}" destId="{67C1265E-1039-435E-8D34-29390DE89DCD}" srcOrd="1" destOrd="0" presId="urn:microsoft.com/office/officeart/2005/8/layout/lProcess1"/>
    <dgm:cxn modelId="{CFB46DFA-8FA0-417B-8861-F102233A5787}" type="presParOf" srcId="{265BA29C-6D9D-4219-BA2A-64473C5BE2E3}" destId="{4FDEB1E1-937D-4A68-BB25-C1E78A14CA5B}" srcOrd="2" destOrd="0" presId="urn:microsoft.com/office/officeart/2005/8/layout/lProcess1"/>
    <dgm:cxn modelId="{2A4585C5-45FF-4944-8165-0351517F944A}" type="presParOf" srcId="{265BA29C-6D9D-4219-BA2A-64473C5BE2E3}" destId="{419A20BC-78F1-4F6F-A65F-F27FDB7B5F2B}" srcOrd="3" destOrd="0" presId="urn:microsoft.com/office/officeart/2005/8/layout/lProcess1"/>
    <dgm:cxn modelId="{3AA8FBE8-4655-4B9F-A442-E4950F02383A}" type="presParOf" srcId="{265BA29C-6D9D-4219-BA2A-64473C5BE2E3}" destId="{C129306A-212F-4A9A-B267-D3C2A1581E01}" srcOrd="4" destOrd="0" presId="urn:microsoft.com/office/officeart/2005/8/layout/lProcess1"/>
    <dgm:cxn modelId="{30D363F8-FBCE-498A-A71F-12752C49626F}" type="presParOf" srcId="{265BA29C-6D9D-4219-BA2A-64473C5BE2E3}" destId="{51F37E05-DD67-49CC-B0C8-896759B3BE48}" srcOrd="5" destOrd="0" presId="urn:microsoft.com/office/officeart/2005/8/layout/lProcess1"/>
    <dgm:cxn modelId="{7B41FD63-0DF5-46EF-8488-13AF48375EFA}" type="presParOf" srcId="{265BA29C-6D9D-4219-BA2A-64473C5BE2E3}" destId="{BEBC3767-97B1-431A-8CC1-0AFFC9C14678}" srcOrd="6" destOrd="0" presId="urn:microsoft.com/office/officeart/2005/8/layout/l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trike="noStrike"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87E2BD46-0118-4A9E-BF97-62CB1CB78B93}">
      <dgm:prSet/>
      <dgm:spPr/>
      <dgm:t>
        <a:bodyPr/>
        <a:lstStyle/>
        <a:p>
          <a:pPr>
            <a:buNone/>
          </a:pPr>
          <a:r>
            <a:rPr lang="en-US" strike="noStrike" dirty="0" smtClean="0">
              <a:solidFill>
                <a:sysClr val="window" lastClr="FFFFFF"/>
              </a:solidFill>
              <a:latin typeface="Franklin Gothic Medium Cond" panose="020B0606030402020204" pitchFamily="34" charset="0"/>
              <a:ea typeface="+mn-ea"/>
              <a:cs typeface="+mn-cs"/>
            </a:rPr>
            <a:t>OMO &amp; MSS</a:t>
          </a:r>
          <a:endParaRPr lang="en-US" strike="noStrike" dirty="0">
            <a:solidFill>
              <a:sysClr val="window" lastClr="FFFFFF"/>
            </a:solidFill>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strike="noStrike"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403C6F33-E66A-4D60-B41A-9560CCD783A2}">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Selective Credit Control (SCC), PSL: Credit </a:t>
          </a:r>
          <a:r>
            <a:rPr lang="en-US" strike="noStrike" dirty="0" smtClean="0">
              <a:solidFill>
                <a:sysClr val="window" lastClr="FFFFFF"/>
              </a:solidFill>
              <a:latin typeface="Franklin Gothic Medium Cond" panose="020B0606030402020204" pitchFamily="34" charset="0"/>
              <a:ea typeface="+mn-ea"/>
              <a:cs typeface="+mn-cs"/>
            </a:rPr>
            <a:t>Rationing, </a:t>
          </a:r>
          <a:r>
            <a:rPr lang="en-US" strike="sngStrike" dirty="0" smtClean="0">
              <a:solidFill>
                <a:sysClr val="window" lastClr="FFFFFF"/>
              </a:solidFill>
              <a:latin typeface="Franklin Gothic Medium Cond" panose="020B0606030402020204" pitchFamily="34" charset="0"/>
              <a:ea typeface="+mn-ea"/>
              <a:cs typeface="+mn-cs"/>
            </a:rPr>
            <a:t>Subsidy [fiscal policy]</a:t>
          </a:r>
          <a:endParaRPr lang="en-US" strike="sngStrike" dirty="0">
            <a:solidFill>
              <a:sysClr val="window" lastClr="FFFFFF"/>
            </a:solidFill>
            <a:latin typeface="Franklin Gothic Medium Cond" panose="020B0606030402020204" pitchFamily="34" charset="0"/>
            <a:ea typeface="+mn-ea"/>
            <a:cs typeface="+mn-cs"/>
          </a:endParaRP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u="none"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3E2C1A57-2043-4BE2-BEBA-E3993C46CEF0}">
      <dgm:prSet/>
      <dgm:spPr/>
      <dgm:t>
        <a:bodyPr/>
        <a:lstStyle/>
        <a:p>
          <a:pPr>
            <a:buNone/>
          </a:pPr>
          <a:r>
            <a:rPr lang="en-US" strike="noStrike" dirty="0" smtClean="0">
              <a:solidFill>
                <a:sysClr val="window" lastClr="FFFFFF"/>
              </a:solidFill>
              <a:latin typeface="Franklin Gothic Medium Cond" panose="020B0606030402020204" pitchFamily="34" charset="0"/>
              <a:ea typeface="+mn-ea"/>
              <a:cs typeface="+mn-cs"/>
            </a:rPr>
            <a:t>+review of last one year’s policies</a:t>
          </a:r>
          <a:endParaRPr lang="en-US" strike="noStrike" dirty="0">
            <a:solidFill>
              <a:sysClr val="window" lastClr="FFFFFF"/>
            </a:solidFill>
            <a:latin typeface="Franklin Gothic Medium Cond" panose="020B0606030402020204" pitchFamily="34" charset="0"/>
            <a:ea typeface="+mn-ea"/>
            <a:cs typeface="+mn-cs"/>
          </a:endParaRPr>
        </a:p>
      </dgm:t>
    </dgm:pt>
    <dgm:pt modelId="{867D760C-D23F-45B2-8267-CC5B95923B4E}" type="parTrans" cxnId="{404DABFA-5ECB-46BD-941C-F7F565E67DA6}">
      <dgm:prSet/>
      <dgm:spPr/>
      <dgm:t>
        <a:bodyPr/>
        <a:lstStyle/>
        <a:p>
          <a:endParaRPr lang="en-US"/>
        </a:p>
      </dgm:t>
    </dgm:pt>
    <dgm:pt modelId="{EE98A531-A1DC-469D-9AB1-902EEA331C70}" type="sibTrans" cxnId="{404DABFA-5ECB-46BD-941C-F7F565E67DA6}">
      <dgm:prSet/>
      <dgm:spPr/>
      <dgm:t>
        <a:bodyPr/>
        <a:lstStyle/>
        <a:p>
          <a:endParaRPr lang="en-US"/>
        </a:p>
      </dgm:t>
    </dgm:pt>
    <dgm:pt modelId="{EA4B2543-3015-4C40-BC7C-E721B1AF84AF}">
      <dgm:prSet/>
      <dgm:spPr/>
      <dgm:t>
        <a:bodyPr/>
        <a:lstStyle/>
        <a:p>
          <a:r>
            <a:rPr lang="en-US" dirty="0" smtClean="0">
              <a:solidFill>
                <a:sysClr val="window" lastClr="FFFFFF"/>
              </a:solidFill>
              <a:latin typeface="Franklin Gothic Medium Cond" panose="020B0606030402020204" pitchFamily="34" charset="0"/>
              <a:ea typeface="+mn-ea"/>
              <a:cs typeface="+mn-cs"/>
            </a:rPr>
            <a:t>Consumer Credit control / EMI</a:t>
          </a:r>
          <a:endParaRPr lang="en-US" dirty="0">
            <a:solidFill>
              <a:sysClr val="window" lastClr="FFFFFF"/>
            </a:solidFill>
            <a:latin typeface="Franklin Gothic Medium Cond" panose="020B0606030402020204" pitchFamily="34" charset="0"/>
            <a:ea typeface="+mn-ea"/>
            <a:cs typeface="+mn-cs"/>
          </a:endParaRPr>
        </a:p>
      </dgm:t>
    </dgm:pt>
    <dgm:pt modelId="{F925A7D1-2DB2-496C-9F10-21D297888BD1}" type="parTrans" cxnId="{804AA2D5-B8AB-4A76-8013-311724F136AF}">
      <dgm:prSet/>
      <dgm:spPr/>
      <dgm:t>
        <a:bodyPr/>
        <a:lstStyle/>
        <a:p>
          <a:endParaRPr lang="en-US"/>
        </a:p>
      </dgm:t>
    </dgm:pt>
    <dgm:pt modelId="{BDD2DEA2-8F34-4650-9CDB-5AF668BA2110}" type="sibTrans" cxnId="{804AA2D5-B8AB-4A76-8013-311724F136AF}">
      <dgm:prSet/>
      <dgm:spPr/>
      <dgm:t>
        <a:bodyPr/>
        <a:lstStyle/>
        <a:p>
          <a:endParaRPr lang="en-US"/>
        </a:p>
      </dgm:t>
    </dgm:pt>
    <dgm:pt modelId="{621DD39E-D48E-493C-8F30-1661762A552B}">
      <dgm:prSet/>
      <dgm:spPr/>
      <dgm:t>
        <a:bodyPr/>
        <a:lstStyle/>
        <a:p>
          <a:r>
            <a:rPr lang="en-US" b="0" u="none" dirty="0" smtClean="0">
              <a:solidFill>
                <a:sysClr val="window" lastClr="FFFFFF"/>
              </a:solidFill>
              <a:latin typeface="Franklin Gothic Medium Cond" panose="020B0606030402020204" pitchFamily="34" charset="0"/>
              <a:ea typeface="+mn-ea"/>
              <a:cs typeface="+mn-cs"/>
            </a:rPr>
            <a:t>Margin / LTV </a:t>
          </a:r>
          <a:endParaRPr lang="en-US" b="0" u="none" dirty="0">
            <a:solidFill>
              <a:sysClr val="window" lastClr="FFFFFF"/>
            </a:solidFill>
            <a:latin typeface="Franklin Gothic Medium Cond" panose="020B0606030402020204" pitchFamily="34" charset="0"/>
            <a:ea typeface="+mn-ea"/>
            <a:cs typeface="+mn-cs"/>
          </a:endParaRPr>
        </a:p>
      </dgm:t>
    </dgm:pt>
    <dgm:pt modelId="{7B140732-9AD8-47D9-A415-0981F4847927}" type="parTrans" cxnId="{D983B9DB-0AE1-48C7-9FCF-0D123670F548}">
      <dgm:prSet/>
      <dgm:spPr/>
      <dgm:t>
        <a:bodyPr/>
        <a:lstStyle/>
        <a:p>
          <a:endParaRPr lang="en-US"/>
        </a:p>
      </dgm:t>
    </dgm:pt>
    <dgm:pt modelId="{0965233F-D79B-4F2D-B7E4-015EF8C2EEF4}" type="sibTrans" cxnId="{D983B9DB-0AE1-48C7-9FCF-0D123670F548}">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custLinFactNeighborX="-4513" custLinFactNeighborY="-2496"/>
      <dgm:spPr/>
      <dgm:t>
        <a:bodyPr/>
        <a:lstStyle/>
        <a:p>
          <a:endParaRPr lang="en-US"/>
        </a:p>
      </dgm:t>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6984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733E3118-A332-4557-8F34-B4D45B080497}" type="presOf" srcId="{403C6F33-E66A-4D60-B41A-9560CCD783A2}" destId="{839B7839-990A-43CC-A7E1-6883DC84DFE5}" srcOrd="0" destOrd="1"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2ED1558C-2094-425D-8594-DC652CD08396}" srcId="{90C1CFE9-B1A6-4B2B-8238-CFCC25176E00}" destId="{B339E8DF-D633-4DC0-BCE6-C05DB1510C5A}" srcOrd="0" destOrd="0" parTransId="{1F51839F-ADDB-49D9-81F8-E8263180A94A}" sibTransId="{D09C590C-21D5-4555-A152-DF9A37A52F73}"/>
    <dgm:cxn modelId="{804AA2D5-B8AB-4A76-8013-311724F136AF}" srcId="{B5E7C52D-FAB4-42E9-9181-D662FC70933E}" destId="{EA4B2543-3015-4C40-BC7C-E721B1AF84AF}" srcOrd="1" destOrd="0" parTransId="{F925A7D1-2DB2-496C-9F10-21D297888BD1}" sibTransId="{BDD2DEA2-8F34-4650-9CDB-5AF668BA2110}"/>
    <dgm:cxn modelId="{BAED2299-4C8E-438C-B847-4EA1536F1466}" type="presOf" srcId="{B5E7C52D-FAB4-42E9-9181-D662FC70933E}" destId="{839B7839-990A-43CC-A7E1-6883DC84DFE5}" srcOrd="0" destOrd="0" presId="urn:microsoft.com/office/officeart/2005/8/layout/vList4"/>
    <dgm:cxn modelId="{6673E988-9C42-4616-BF0E-906E6ABDC20B}" type="presOf" srcId="{3E2C1A57-2043-4BE2-BEBA-E3993C46CEF0}" destId="{7010B559-FB08-4893-B1DA-5F8BF00CF383}" srcOrd="0" destOrd="4" presId="urn:microsoft.com/office/officeart/2005/8/layout/vList4"/>
    <dgm:cxn modelId="{D0308A2C-26B7-442F-A035-4624DF6D8FA6}" type="presOf" srcId="{87E2BD46-0118-4A9E-BF97-62CB1CB78B93}" destId="{85565C56-143A-4630-B476-DB52129771DB}" srcOrd="1" destOrd="2" presId="urn:microsoft.com/office/officeart/2005/8/layout/vList4"/>
    <dgm:cxn modelId="{572BF8C7-3576-4A26-9B31-8B616D7EF9A8}" type="presOf" srcId="{EA4B2543-3015-4C40-BC7C-E721B1AF84AF}" destId="{D47389BE-DC75-4EF3-BEA6-37D69BABEED5}" srcOrd="1" destOrd="2" presId="urn:microsoft.com/office/officeart/2005/8/layout/vList4"/>
    <dgm:cxn modelId="{39441C47-F4B4-43AB-948F-526E6A7EAE4B}" srcId="{B5E7C52D-FAB4-42E9-9181-D662FC70933E}" destId="{403C6F33-E66A-4D60-B41A-9560CCD783A2}" srcOrd="0" destOrd="0" parTransId="{8E2DA6EA-DE11-4D93-90B5-8834B9E33B1F}" sibTransId="{8C31EC1F-B09C-4654-BF47-73D70228F3C3}"/>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D983B9DB-0AE1-48C7-9FCF-0D123670F548}" srcId="{B5E7C52D-FAB4-42E9-9181-D662FC70933E}" destId="{621DD39E-D48E-493C-8F30-1661762A552B}" srcOrd="2" destOrd="0" parTransId="{7B140732-9AD8-47D9-A415-0981F4847927}" sibTransId="{0965233F-D79B-4F2D-B7E4-015EF8C2EEF4}"/>
    <dgm:cxn modelId="{D95DFA40-9E4C-448F-A29B-FF98FC31E0F3}" type="presOf" srcId="{621DD39E-D48E-493C-8F30-1661762A552B}" destId="{D47389BE-DC75-4EF3-BEA6-37D69BABEED5}" srcOrd="1" destOrd="3"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76564F73-5605-4AEF-831E-75FC3A637ADC}" type="presOf" srcId="{3E2C1A57-2043-4BE2-BEBA-E3993C46CEF0}" destId="{85565C56-143A-4630-B476-DB52129771DB}" srcOrd="1" destOrd="4" presId="urn:microsoft.com/office/officeart/2005/8/layout/vList4"/>
    <dgm:cxn modelId="{1242E106-2E9D-47F8-8F34-DDEDC53C2C8D}" type="presOf" srcId="{66344C7F-285C-4A31-9902-B1CA856478AD}" destId="{D47389BE-DC75-4EF3-BEA6-37D69BABEED5}" srcOrd="1" destOrd="4" presId="urn:microsoft.com/office/officeart/2005/8/layout/vList4"/>
    <dgm:cxn modelId="{DE570BD8-0C30-4A8E-BB66-43BF3C21139B}" type="presOf" srcId="{4B2288E3-E3D6-4541-ACBC-15708AA8FEFD}" destId="{D47389BE-DC75-4EF3-BEA6-37D69BABEED5}" srcOrd="1" destOrd="5" presId="urn:microsoft.com/office/officeart/2005/8/layout/vList4"/>
    <dgm:cxn modelId="{57108145-C773-41A2-BBD1-88EB320D6F09}" type="presOf" srcId="{66344C7F-285C-4A31-9902-B1CA856478AD}" destId="{839B7839-990A-43CC-A7E1-6883DC84DFE5}" srcOrd="0" destOrd="4" presId="urn:microsoft.com/office/officeart/2005/8/layout/vList4"/>
    <dgm:cxn modelId="{A8237340-4DDE-4839-B34A-59CF1931C915}" type="presOf" srcId="{403C6F33-E66A-4D60-B41A-9560CCD783A2}" destId="{D47389BE-DC75-4EF3-BEA6-37D69BABEED5}" srcOrd="1" destOrd="1" presId="urn:microsoft.com/office/officeart/2005/8/layout/vList4"/>
    <dgm:cxn modelId="{2E465F54-22BD-4D6E-B436-5FD4BE42DBF8}" type="presOf" srcId="{CC0E054C-8032-4CD7-93EE-D175BBDAE787}" destId="{85565C56-143A-4630-B476-DB52129771DB}" srcOrd="1" destOrd="3" presId="urn:microsoft.com/office/officeart/2005/8/layout/vList4"/>
    <dgm:cxn modelId="{F9702B34-94C3-4998-945B-BCD60EC0AC6D}" type="presOf" srcId="{4B2288E3-E3D6-4541-ACBC-15708AA8FEFD}" destId="{839B7839-990A-43CC-A7E1-6883DC84DFE5}" srcOrd="0" destOrd="5"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0159B9D4-0DE7-4FBA-8CC7-98E35AE47CA1}" type="presOf" srcId="{90C1CFE9-B1A6-4B2B-8238-CFCC25176E00}" destId="{7010B559-FB08-4893-B1DA-5F8BF00CF383}" srcOrd="0" destOrd="0" presId="urn:microsoft.com/office/officeart/2005/8/layout/vList4"/>
    <dgm:cxn modelId="{BC5BF112-63D2-4BBC-9191-717748F944AA}" type="presOf" srcId="{B5E7C52D-FAB4-42E9-9181-D662FC70933E}" destId="{D47389BE-DC75-4EF3-BEA6-37D69BABEED5}" srcOrd="1" destOrd="0" presId="urn:microsoft.com/office/officeart/2005/8/layout/vList4"/>
    <dgm:cxn modelId="{0565A6FA-A799-425A-9FA6-5F16564DDAE0}" srcId="{5266C817-9BD3-4039-9582-15A85EC2FBD4}" destId="{90C1CFE9-B1A6-4B2B-8238-CFCC25176E00}" srcOrd="0" destOrd="0" parTransId="{37FEB5EF-77C6-4394-B4E7-A60ED486D033}" sibTransId="{DADDB62F-7D86-4DF7-9A71-F4730E23BB35}"/>
    <dgm:cxn modelId="{E511D65D-1FDB-487F-B64F-6C1E944E7433}" type="presOf" srcId="{B339E8DF-D633-4DC0-BCE6-C05DB1510C5A}" destId="{7010B559-FB08-4893-B1DA-5F8BF00CF383}" srcOrd="0" destOrd="1" presId="urn:microsoft.com/office/officeart/2005/8/layout/vList4"/>
    <dgm:cxn modelId="{9D99D513-FE9B-409E-B6CA-F7F064F6655E}" type="presOf" srcId="{87E2BD46-0118-4A9E-BF97-62CB1CB78B93}" destId="{7010B559-FB08-4893-B1DA-5F8BF00CF383}" srcOrd="0" destOrd="2" presId="urn:microsoft.com/office/officeart/2005/8/layout/vList4"/>
    <dgm:cxn modelId="{404DABFA-5ECB-46BD-941C-F7F565E67DA6}" srcId="{90C1CFE9-B1A6-4B2B-8238-CFCC25176E00}" destId="{3E2C1A57-2043-4BE2-BEBA-E3993C46CEF0}" srcOrd="3" destOrd="0" parTransId="{867D760C-D23F-45B2-8267-CC5B95923B4E}" sibTransId="{EE98A531-A1DC-469D-9AB1-902EEA331C70}"/>
    <dgm:cxn modelId="{08A65915-15E8-4AFF-A124-7E976FA16DAB}" type="presOf" srcId="{621DD39E-D48E-493C-8F30-1661762A552B}" destId="{839B7839-990A-43CC-A7E1-6883DC84DFE5}" srcOrd="0" destOrd="3" presId="urn:microsoft.com/office/officeart/2005/8/layout/vList4"/>
    <dgm:cxn modelId="{D4EA1DFA-F533-43BC-83D7-91E0B6BE6944}" type="presOf" srcId="{EA4B2543-3015-4C40-BC7C-E721B1AF84AF}" destId="{839B7839-990A-43CC-A7E1-6883DC84DFE5}" srcOrd="0" destOrd="2" presId="urn:microsoft.com/office/officeart/2005/8/layout/vList4"/>
    <dgm:cxn modelId="{86963B51-7F43-4617-BBC5-38E7317FBD16}" type="presOf" srcId="{5266C817-9BD3-4039-9582-15A85EC2FBD4}" destId="{BE49013F-3FE3-47B4-891D-F63CD62B100D}" srcOrd="0" destOrd="0"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B7333F0-DD45-4D39-B73C-E730362CD504}"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F703DDBF-64F8-44CB-880A-31760E058EBA}">
      <dgm:prSet phldrT="[Text]"/>
      <dgm:spPr>
        <a:solidFill>
          <a:srgbClr val="FFFF00"/>
        </a:solidFill>
      </dgm:spPr>
      <dgm:t>
        <a:bodyPr/>
        <a:lstStyle/>
        <a:p>
          <a:r>
            <a:rPr lang="en-US" dirty="0" smtClean="0"/>
            <a:t>Write Answer</a:t>
          </a:r>
          <a:endParaRPr lang="en-US" dirty="0"/>
        </a:p>
      </dgm:t>
    </dgm:pt>
    <dgm:pt modelId="{F3DD591D-2DE3-4A59-85CD-CEB60FE105A4}" type="parTrans" cxnId="{B7614DE6-CF8E-4A6C-BC69-8EA75628AB9B}">
      <dgm:prSet/>
      <dgm:spPr/>
      <dgm:t>
        <a:bodyPr/>
        <a:lstStyle/>
        <a:p>
          <a:endParaRPr lang="en-US"/>
        </a:p>
      </dgm:t>
    </dgm:pt>
    <dgm:pt modelId="{EA8C0952-CB42-42C1-A160-CECD27BBDA34}" type="sibTrans" cxnId="{B7614DE6-CF8E-4A6C-BC69-8EA75628AB9B}">
      <dgm:prSet/>
      <dgm:spPr/>
      <dgm:t>
        <a:bodyPr/>
        <a:lstStyle/>
        <a:p>
          <a:endParaRPr lang="en-US"/>
        </a:p>
      </dgm:t>
    </dgm:pt>
    <dgm:pt modelId="{A9857FE2-413B-4C93-91CA-69A0F45071C1}">
      <dgm:prSet phldrT="[Text]"/>
      <dgm:spPr>
        <a:solidFill>
          <a:srgbClr val="FFFF00"/>
        </a:solidFill>
      </dgm:spPr>
      <dgm:t>
        <a:bodyPr/>
        <a:lstStyle/>
        <a:p>
          <a:r>
            <a:rPr lang="en-US" dirty="0" smtClean="0"/>
            <a:t>Model Answer framework</a:t>
          </a:r>
          <a:endParaRPr lang="en-US" dirty="0"/>
        </a:p>
      </dgm:t>
    </dgm:pt>
    <dgm:pt modelId="{88A1C885-6BE9-4342-9234-1F0ED3A38D37}" type="parTrans" cxnId="{2E120D56-6CD8-4513-8125-FA54650514DD}">
      <dgm:prSet/>
      <dgm:spPr/>
      <dgm:t>
        <a:bodyPr/>
        <a:lstStyle/>
        <a:p>
          <a:endParaRPr lang="en-US"/>
        </a:p>
      </dgm:t>
    </dgm:pt>
    <dgm:pt modelId="{2D043D21-DCAA-4F07-97E6-D2E96DC53AE7}" type="sibTrans" cxnId="{2E120D56-6CD8-4513-8125-FA54650514DD}">
      <dgm:prSet/>
      <dgm:spPr/>
      <dgm:t>
        <a:bodyPr/>
        <a:lstStyle/>
        <a:p>
          <a:endParaRPr lang="en-US"/>
        </a:p>
      </dgm:t>
    </dgm:pt>
    <dgm:pt modelId="{1EC89E50-2D26-45C9-90F2-2C1ECE3442B5}">
      <dgm:prSet phldrT="[Text]"/>
      <dgm:spPr>
        <a:solidFill>
          <a:srgbClr val="FFFF00"/>
        </a:solidFill>
      </dgm:spPr>
      <dgm:t>
        <a:bodyPr/>
        <a:lstStyle/>
        <a:p>
          <a:r>
            <a:rPr lang="en-US" dirty="0" smtClean="0"/>
            <a:t>Topic Taught</a:t>
          </a:r>
          <a:endParaRPr lang="en-US" dirty="0"/>
        </a:p>
      </dgm:t>
    </dgm:pt>
    <dgm:pt modelId="{A233AF4B-2730-4427-BEFA-450507544513}" type="parTrans" cxnId="{36314962-30EC-4C19-B9C0-1E3A94BF2FBA}">
      <dgm:prSet/>
      <dgm:spPr/>
      <dgm:t>
        <a:bodyPr/>
        <a:lstStyle/>
        <a:p>
          <a:endParaRPr lang="en-US"/>
        </a:p>
      </dgm:t>
    </dgm:pt>
    <dgm:pt modelId="{D06F748C-61FA-47FC-B7D8-C20452D84870}" type="sibTrans" cxnId="{36314962-30EC-4C19-B9C0-1E3A94BF2FBA}">
      <dgm:prSet/>
      <dgm:spPr/>
      <dgm:t>
        <a:bodyPr/>
        <a:lstStyle/>
        <a:p>
          <a:endParaRPr lang="en-US"/>
        </a:p>
      </dgm:t>
    </dgm:pt>
    <dgm:pt modelId="{EE37637C-E128-44C6-A8D5-7A94348DD7A6}" type="pres">
      <dgm:prSet presAssocID="{DB7333F0-DD45-4D39-B73C-E730362CD504}" presName="Name0" presStyleCnt="0">
        <dgm:presLayoutVars>
          <dgm:chMax val="7"/>
          <dgm:chPref val="5"/>
        </dgm:presLayoutVars>
      </dgm:prSet>
      <dgm:spPr/>
      <dgm:t>
        <a:bodyPr/>
        <a:lstStyle/>
        <a:p>
          <a:endParaRPr lang="en-US"/>
        </a:p>
      </dgm:t>
    </dgm:pt>
    <dgm:pt modelId="{062B0E2C-B4EE-4DCA-A999-B39D9EB9A496}" type="pres">
      <dgm:prSet presAssocID="{DB7333F0-DD45-4D39-B73C-E730362CD504}" presName="arrowNode" presStyleLbl="node1" presStyleIdx="0" presStyleCnt="1" custLinFactNeighborX="192" custLinFactNeighborY="-2360"/>
      <dgm:spPr/>
    </dgm:pt>
    <dgm:pt modelId="{FEB47A15-6DE5-428D-9094-F1C9F0C6940D}" type="pres">
      <dgm:prSet presAssocID="{1EC89E50-2D26-45C9-90F2-2C1ECE3442B5}" presName="txNode1" presStyleLbl="revTx" presStyleIdx="0" presStyleCnt="3">
        <dgm:presLayoutVars>
          <dgm:bulletEnabled val="1"/>
        </dgm:presLayoutVars>
      </dgm:prSet>
      <dgm:spPr/>
      <dgm:t>
        <a:bodyPr/>
        <a:lstStyle/>
        <a:p>
          <a:endParaRPr lang="en-US"/>
        </a:p>
      </dgm:t>
    </dgm:pt>
    <dgm:pt modelId="{22B67458-372F-4C08-B0D3-64E2CC84C1C8}" type="pres">
      <dgm:prSet presAssocID="{F703DDBF-64F8-44CB-880A-31760E058EBA}" presName="txNode2" presStyleLbl="revTx" presStyleIdx="1" presStyleCnt="3">
        <dgm:presLayoutVars>
          <dgm:bulletEnabled val="1"/>
        </dgm:presLayoutVars>
      </dgm:prSet>
      <dgm:spPr/>
      <dgm:t>
        <a:bodyPr/>
        <a:lstStyle/>
        <a:p>
          <a:endParaRPr lang="en-US"/>
        </a:p>
      </dgm:t>
    </dgm:pt>
    <dgm:pt modelId="{07EEC98E-3BD7-44B2-A302-C4C46BA29E49}" type="pres">
      <dgm:prSet presAssocID="{EA8C0952-CB42-42C1-A160-CECD27BBDA34}" presName="dotNode2" presStyleCnt="0"/>
      <dgm:spPr/>
    </dgm:pt>
    <dgm:pt modelId="{51044004-2423-487E-9C14-55E1D183AA3E}" type="pres">
      <dgm:prSet presAssocID="{EA8C0952-CB42-42C1-A160-CECD27BBDA34}" presName="dotRepeatNode" presStyleLbl="fgShp" presStyleIdx="0" presStyleCnt="1"/>
      <dgm:spPr/>
      <dgm:t>
        <a:bodyPr/>
        <a:lstStyle/>
        <a:p>
          <a:endParaRPr lang="en-US"/>
        </a:p>
      </dgm:t>
    </dgm:pt>
    <dgm:pt modelId="{E9F2FF97-1F29-4723-9C2C-8F9898A843C8}" type="pres">
      <dgm:prSet presAssocID="{A9857FE2-413B-4C93-91CA-69A0F45071C1}" presName="txNode3" presStyleLbl="revTx" presStyleIdx="2" presStyleCnt="3">
        <dgm:presLayoutVars>
          <dgm:bulletEnabled val="1"/>
        </dgm:presLayoutVars>
      </dgm:prSet>
      <dgm:spPr/>
      <dgm:t>
        <a:bodyPr/>
        <a:lstStyle/>
        <a:p>
          <a:endParaRPr lang="en-US"/>
        </a:p>
      </dgm:t>
    </dgm:pt>
  </dgm:ptLst>
  <dgm:cxnLst>
    <dgm:cxn modelId="{950D61A7-5FB1-4C32-9C34-9BF67572A796}" type="presOf" srcId="{1EC89E50-2D26-45C9-90F2-2C1ECE3442B5}" destId="{FEB47A15-6DE5-428D-9094-F1C9F0C6940D}" srcOrd="0" destOrd="0" presId="urn:microsoft.com/office/officeart/2009/3/layout/DescendingProcess"/>
    <dgm:cxn modelId="{3FFB879E-E1C3-4438-95EF-63AEE50E7D0F}" type="presOf" srcId="{F703DDBF-64F8-44CB-880A-31760E058EBA}" destId="{22B67458-372F-4C08-B0D3-64E2CC84C1C8}" srcOrd="0" destOrd="0" presId="urn:microsoft.com/office/officeart/2009/3/layout/DescendingProcess"/>
    <dgm:cxn modelId="{71C8C3F7-33E1-4050-8CFF-2B794A3EC5F7}" type="presOf" srcId="{DB7333F0-DD45-4D39-B73C-E730362CD504}" destId="{EE37637C-E128-44C6-A8D5-7A94348DD7A6}" srcOrd="0" destOrd="0" presId="urn:microsoft.com/office/officeart/2009/3/layout/DescendingProcess"/>
    <dgm:cxn modelId="{36314962-30EC-4C19-B9C0-1E3A94BF2FBA}" srcId="{DB7333F0-DD45-4D39-B73C-E730362CD504}" destId="{1EC89E50-2D26-45C9-90F2-2C1ECE3442B5}" srcOrd="0" destOrd="0" parTransId="{A233AF4B-2730-4427-BEFA-450507544513}" sibTransId="{D06F748C-61FA-47FC-B7D8-C20452D84870}"/>
    <dgm:cxn modelId="{B7614DE6-CF8E-4A6C-BC69-8EA75628AB9B}" srcId="{DB7333F0-DD45-4D39-B73C-E730362CD504}" destId="{F703DDBF-64F8-44CB-880A-31760E058EBA}" srcOrd="1" destOrd="0" parTransId="{F3DD591D-2DE3-4A59-85CD-CEB60FE105A4}" sibTransId="{EA8C0952-CB42-42C1-A160-CECD27BBDA34}"/>
    <dgm:cxn modelId="{5716F728-33FE-4D03-A799-FE737D157F22}" type="presOf" srcId="{A9857FE2-413B-4C93-91CA-69A0F45071C1}" destId="{E9F2FF97-1F29-4723-9C2C-8F9898A843C8}" srcOrd="0" destOrd="0" presId="urn:microsoft.com/office/officeart/2009/3/layout/DescendingProcess"/>
    <dgm:cxn modelId="{A9B364D3-D63C-4B50-8A51-AF24A917E395}" type="presOf" srcId="{EA8C0952-CB42-42C1-A160-CECD27BBDA34}" destId="{51044004-2423-487E-9C14-55E1D183AA3E}" srcOrd="0" destOrd="0" presId="urn:microsoft.com/office/officeart/2009/3/layout/DescendingProcess"/>
    <dgm:cxn modelId="{2E120D56-6CD8-4513-8125-FA54650514DD}" srcId="{DB7333F0-DD45-4D39-B73C-E730362CD504}" destId="{A9857FE2-413B-4C93-91CA-69A0F45071C1}" srcOrd="2" destOrd="0" parTransId="{88A1C885-6BE9-4342-9234-1F0ED3A38D37}" sibTransId="{2D043D21-DCAA-4F07-97E6-D2E96DC53AE7}"/>
    <dgm:cxn modelId="{A06B87FE-4A67-45C2-B511-D3C10C082B9F}" type="presParOf" srcId="{EE37637C-E128-44C6-A8D5-7A94348DD7A6}" destId="{062B0E2C-B4EE-4DCA-A999-B39D9EB9A496}" srcOrd="0" destOrd="0" presId="urn:microsoft.com/office/officeart/2009/3/layout/DescendingProcess"/>
    <dgm:cxn modelId="{4CD6742E-FBA6-43E3-8653-5CD7980026EB}" type="presParOf" srcId="{EE37637C-E128-44C6-A8D5-7A94348DD7A6}" destId="{FEB47A15-6DE5-428D-9094-F1C9F0C6940D}" srcOrd="1" destOrd="0" presId="urn:microsoft.com/office/officeart/2009/3/layout/DescendingProcess"/>
    <dgm:cxn modelId="{40BF2AD2-1EDF-4541-A678-29914F1C6523}" type="presParOf" srcId="{EE37637C-E128-44C6-A8D5-7A94348DD7A6}" destId="{22B67458-372F-4C08-B0D3-64E2CC84C1C8}" srcOrd="2" destOrd="0" presId="urn:microsoft.com/office/officeart/2009/3/layout/DescendingProcess"/>
    <dgm:cxn modelId="{F51596B3-D430-4FDF-BB7E-8D38BF4C3C7C}" type="presParOf" srcId="{EE37637C-E128-44C6-A8D5-7A94348DD7A6}" destId="{07EEC98E-3BD7-44B2-A302-C4C46BA29E49}" srcOrd="3" destOrd="0" presId="urn:microsoft.com/office/officeart/2009/3/layout/DescendingProcess"/>
    <dgm:cxn modelId="{ED274737-F24F-4AA5-BEE9-CDC47F747953}" type="presParOf" srcId="{07EEC98E-3BD7-44B2-A302-C4C46BA29E49}" destId="{51044004-2423-487E-9C14-55E1D183AA3E}" srcOrd="0" destOrd="0" presId="urn:microsoft.com/office/officeart/2009/3/layout/DescendingProcess"/>
    <dgm:cxn modelId="{D38F1965-0C8F-4910-8F3B-FC8E05B76F5E}" type="presParOf" srcId="{EE37637C-E128-44C6-A8D5-7A94348DD7A6}" destId="{E9F2FF97-1F29-4723-9C2C-8F9898A843C8}" srcOrd="4" destOrd="0" presId="urn:microsoft.com/office/officeart/2009/3/layout/DescendingProces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24AD7A2-58ED-46FB-90AA-767ADECA21D1}"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19FD28CD-F6AE-4C03-AEA8-3B787F957852}">
      <dgm:prSet phldrT="[Text]"/>
      <dgm:spPr/>
      <dgm:t>
        <a:bodyPr/>
        <a:lstStyle/>
        <a:p>
          <a:r>
            <a:rPr lang="en-US" dirty="0" smtClean="0"/>
            <a:t>Introduction </a:t>
          </a:r>
          <a:endParaRPr lang="en-US" dirty="0"/>
        </a:p>
      </dgm:t>
    </dgm:pt>
    <dgm:pt modelId="{6B39E6F6-6FDC-4F49-B6B5-CB8D262DE938}" type="parTrans" cxnId="{A3ACA491-F70D-4539-8561-7300BD475414}">
      <dgm:prSet/>
      <dgm:spPr/>
      <dgm:t>
        <a:bodyPr/>
        <a:lstStyle/>
        <a:p>
          <a:endParaRPr lang="en-US"/>
        </a:p>
      </dgm:t>
    </dgm:pt>
    <dgm:pt modelId="{BD42DCFA-406D-43F8-B65F-54FB83C8DEED}" type="sibTrans" cxnId="{A3ACA491-F70D-4539-8561-7300BD475414}">
      <dgm:prSet/>
      <dgm:spPr/>
      <dgm:t>
        <a:bodyPr/>
        <a:lstStyle/>
        <a:p>
          <a:endParaRPr lang="en-US"/>
        </a:p>
      </dgm:t>
    </dgm:pt>
    <dgm:pt modelId="{665E759D-46BC-40CA-B3ED-4439B1E998F3}">
      <dgm:prSet phldrT="[Text]"/>
      <dgm:spPr/>
      <dgm:t>
        <a:bodyPr/>
        <a:lstStyle/>
        <a:p>
          <a:r>
            <a:rPr lang="en-US" dirty="0" smtClean="0"/>
            <a:t>Body</a:t>
          </a:r>
          <a:endParaRPr lang="en-US" dirty="0"/>
        </a:p>
      </dgm:t>
    </dgm:pt>
    <dgm:pt modelId="{67715A66-C0EF-4516-A4BE-CAFE26922BB3}" type="parTrans" cxnId="{1C6DC757-C9C5-4C84-864A-90D628301917}">
      <dgm:prSet/>
      <dgm:spPr/>
      <dgm:t>
        <a:bodyPr/>
        <a:lstStyle/>
        <a:p>
          <a:endParaRPr lang="en-US"/>
        </a:p>
      </dgm:t>
    </dgm:pt>
    <dgm:pt modelId="{13A8B518-A8D1-492F-959F-42B87EEA1968}" type="sibTrans" cxnId="{1C6DC757-C9C5-4C84-864A-90D628301917}">
      <dgm:prSet/>
      <dgm:spPr/>
      <dgm:t>
        <a:bodyPr/>
        <a:lstStyle/>
        <a:p>
          <a:endParaRPr lang="en-US"/>
        </a:p>
      </dgm:t>
    </dgm:pt>
    <dgm:pt modelId="{801D638F-E6A4-407B-B952-AB7C69EF2A34}">
      <dgm:prSet phldrT="[Text]"/>
      <dgm:spPr/>
      <dgm:t>
        <a:bodyPr/>
        <a:lstStyle/>
        <a:p>
          <a:r>
            <a:rPr lang="en-US" dirty="0" smtClean="0"/>
            <a:t>Conclusion</a:t>
          </a:r>
          <a:endParaRPr lang="en-US" dirty="0"/>
        </a:p>
      </dgm:t>
    </dgm:pt>
    <dgm:pt modelId="{5CF93EB2-8DBD-450F-B03E-DB1A6C2054CD}" type="parTrans" cxnId="{F194FCC6-7D76-41EC-9120-E2081961FF25}">
      <dgm:prSet/>
      <dgm:spPr/>
      <dgm:t>
        <a:bodyPr/>
        <a:lstStyle/>
        <a:p>
          <a:endParaRPr lang="en-US"/>
        </a:p>
      </dgm:t>
    </dgm:pt>
    <dgm:pt modelId="{40AD338B-44AA-45FE-8AC8-A149ACF9DC87}" type="sibTrans" cxnId="{F194FCC6-7D76-41EC-9120-E2081961FF25}">
      <dgm:prSet/>
      <dgm:spPr/>
      <dgm:t>
        <a:bodyPr/>
        <a:lstStyle/>
        <a:p>
          <a:endParaRPr lang="en-US"/>
        </a:p>
      </dgm:t>
    </dgm:pt>
    <dgm:pt modelId="{47F35B8A-4F87-40E4-8130-92F78866EE95}">
      <dgm:prSet phldrT="[Text]"/>
      <dgm:spPr/>
      <dgm:t>
        <a:bodyPr/>
        <a:lstStyle/>
        <a:p>
          <a:r>
            <a:rPr lang="en-US" dirty="0" smtClean="0"/>
            <a:t>Define &gt; Origin &gt; Data</a:t>
          </a:r>
          <a:endParaRPr lang="en-US" dirty="0"/>
        </a:p>
      </dgm:t>
    </dgm:pt>
    <dgm:pt modelId="{0D2F8508-6DD2-4CD7-B7FE-BEE62EB593BC}" type="parTrans" cxnId="{F0195779-3BBB-4D74-BC41-7463106B70F9}">
      <dgm:prSet/>
      <dgm:spPr/>
      <dgm:t>
        <a:bodyPr/>
        <a:lstStyle/>
        <a:p>
          <a:endParaRPr lang="en-US"/>
        </a:p>
      </dgm:t>
    </dgm:pt>
    <dgm:pt modelId="{E9A09131-4004-4011-89F5-C559F81A0E06}" type="sibTrans" cxnId="{F0195779-3BBB-4D74-BC41-7463106B70F9}">
      <dgm:prSet/>
      <dgm:spPr/>
      <dgm:t>
        <a:bodyPr/>
        <a:lstStyle/>
        <a:p>
          <a:endParaRPr lang="en-US"/>
        </a:p>
      </dgm:t>
    </dgm:pt>
    <dgm:pt modelId="{20B42AD9-38A1-46E7-A49B-1E7959690B25}">
      <dgm:prSet phldrT="[Text]"/>
      <dgm:spPr/>
      <dgm:t>
        <a:bodyPr/>
        <a:lstStyle/>
        <a:p>
          <a:r>
            <a:rPr lang="en-US" u="sng" dirty="0" smtClean="0"/>
            <a:t>Finding:</a:t>
          </a:r>
          <a:r>
            <a:rPr lang="en-US" dirty="0" smtClean="0"/>
            <a:t> examine, assess, </a:t>
          </a:r>
          <a:r>
            <a:rPr lang="en-US" dirty="0" err="1" smtClean="0"/>
            <a:t>analyse</a:t>
          </a:r>
          <a:r>
            <a:rPr lang="en-US" dirty="0" smtClean="0"/>
            <a:t> etc.</a:t>
          </a:r>
          <a:endParaRPr lang="en-US" dirty="0"/>
        </a:p>
      </dgm:t>
    </dgm:pt>
    <dgm:pt modelId="{83AFC51B-9361-4EDF-8999-EBB6C7B9AFC2}" type="parTrans" cxnId="{A650A227-6915-4AAC-903E-7D79FBED98D1}">
      <dgm:prSet/>
      <dgm:spPr/>
      <dgm:t>
        <a:bodyPr/>
        <a:lstStyle/>
        <a:p>
          <a:endParaRPr lang="en-US"/>
        </a:p>
      </dgm:t>
    </dgm:pt>
    <dgm:pt modelId="{BC501461-1D5C-4C43-B648-DA0E0B37763D}" type="sibTrans" cxnId="{A650A227-6915-4AAC-903E-7D79FBED98D1}">
      <dgm:prSet/>
      <dgm:spPr/>
      <dgm:t>
        <a:bodyPr/>
        <a:lstStyle/>
        <a:p>
          <a:endParaRPr lang="en-US"/>
        </a:p>
      </dgm:t>
    </dgm:pt>
    <dgm:pt modelId="{22187CC8-2A88-446F-B5DD-6A0516ADDEC1}">
      <dgm:prSet phldrT="[Text]"/>
      <dgm:spPr/>
      <dgm:t>
        <a:bodyPr/>
        <a:lstStyle/>
        <a:p>
          <a:r>
            <a:rPr lang="en-US" u="sng" dirty="0" smtClean="0"/>
            <a:t>Summary</a:t>
          </a:r>
          <a:r>
            <a:rPr lang="en-US" dirty="0" smtClean="0"/>
            <a:t>: discuss, describe, elucidate, narrate, outline </a:t>
          </a:r>
          <a:r>
            <a:rPr lang="en-US" dirty="0" err="1" smtClean="0"/>
            <a:t>etc</a:t>
          </a:r>
          <a:endParaRPr lang="en-US" dirty="0"/>
        </a:p>
      </dgm:t>
    </dgm:pt>
    <dgm:pt modelId="{9ECF129D-2C3B-43EB-8E09-3B76BE08EE33}" type="parTrans" cxnId="{1ED883AD-E772-44DD-81D8-7AE46E0A310C}">
      <dgm:prSet/>
      <dgm:spPr/>
      <dgm:t>
        <a:bodyPr/>
        <a:lstStyle/>
        <a:p>
          <a:endParaRPr lang="en-US"/>
        </a:p>
      </dgm:t>
    </dgm:pt>
    <dgm:pt modelId="{8A9CA578-0827-4198-8F42-581C6AD23A03}" type="sibTrans" cxnId="{1ED883AD-E772-44DD-81D8-7AE46E0A310C}">
      <dgm:prSet/>
      <dgm:spPr/>
      <dgm:t>
        <a:bodyPr/>
        <a:lstStyle/>
        <a:p>
          <a:endParaRPr lang="en-US"/>
        </a:p>
      </dgm:t>
    </dgm:pt>
    <dgm:pt modelId="{3ABAF9F8-ABCD-4B66-BE04-1975BCA10BA7}">
      <dgm:prSet phldrT="[Text]"/>
      <dgm:spPr/>
      <dgm:t>
        <a:bodyPr/>
        <a:lstStyle/>
        <a:p>
          <a:r>
            <a:rPr lang="en-US" dirty="0" smtClean="0"/>
            <a:t>Slangs, abbreviation; subject-verb; pan-</a:t>
          </a:r>
          <a:r>
            <a:rPr lang="en-US" dirty="0" err="1" smtClean="0"/>
            <a:t>ki</a:t>
          </a:r>
          <a:r>
            <a:rPr lang="en-US" dirty="0" smtClean="0"/>
            <a:t>-</a:t>
          </a:r>
          <a:r>
            <a:rPr lang="en-US" dirty="0" err="1" smtClean="0"/>
            <a:t>dukaan</a:t>
          </a:r>
          <a:r>
            <a:rPr lang="en-US" dirty="0" smtClean="0"/>
            <a:t> extreme words</a:t>
          </a:r>
          <a:endParaRPr lang="en-US" dirty="0"/>
        </a:p>
      </dgm:t>
    </dgm:pt>
    <dgm:pt modelId="{257C9327-6621-4A99-BCFC-5732F87CD073}" type="parTrans" cxnId="{DE17D7C4-D099-4919-B22C-40576A614D02}">
      <dgm:prSet/>
      <dgm:spPr/>
      <dgm:t>
        <a:bodyPr/>
        <a:lstStyle/>
        <a:p>
          <a:endParaRPr lang="en-US"/>
        </a:p>
      </dgm:t>
    </dgm:pt>
    <dgm:pt modelId="{A28B192A-FB76-439E-B0DA-26835FF16540}" type="sibTrans" cxnId="{DE17D7C4-D099-4919-B22C-40576A614D02}">
      <dgm:prSet/>
      <dgm:spPr/>
      <dgm:t>
        <a:bodyPr/>
        <a:lstStyle/>
        <a:p>
          <a:endParaRPr lang="en-US"/>
        </a:p>
      </dgm:t>
    </dgm:pt>
    <dgm:pt modelId="{CF236A67-9D68-42D8-B6C2-4BE8CF77DE71}">
      <dgm:prSet phldrT="[Text]"/>
      <dgm:spPr/>
      <dgm:t>
        <a:bodyPr/>
        <a:lstStyle/>
        <a:p>
          <a:r>
            <a:rPr lang="en-US" dirty="0" smtClean="0"/>
            <a:t>Hinglish, </a:t>
          </a:r>
          <a:r>
            <a:rPr lang="en-US" dirty="0" err="1" smtClean="0"/>
            <a:t>Gujlish</a:t>
          </a:r>
          <a:r>
            <a:rPr lang="en-US" dirty="0" smtClean="0"/>
            <a:t>…x; chaste words</a:t>
          </a:r>
          <a:endParaRPr lang="en-US" dirty="0"/>
        </a:p>
      </dgm:t>
    </dgm:pt>
    <dgm:pt modelId="{890CC5DF-19B5-4401-91C0-017C14022AA3}" type="parTrans" cxnId="{BC640E24-F607-41C4-A0A7-A3E6DFB80B2C}">
      <dgm:prSet/>
      <dgm:spPr/>
      <dgm:t>
        <a:bodyPr/>
        <a:lstStyle/>
        <a:p>
          <a:endParaRPr lang="en-US"/>
        </a:p>
      </dgm:t>
    </dgm:pt>
    <dgm:pt modelId="{EF9B70EE-7DC9-4A9F-9CAF-064B1A91AACA}" type="sibTrans" cxnId="{BC640E24-F607-41C4-A0A7-A3E6DFB80B2C}">
      <dgm:prSet/>
      <dgm:spPr/>
      <dgm:t>
        <a:bodyPr/>
        <a:lstStyle/>
        <a:p>
          <a:endParaRPr lang="en-US"/>
        </a:p>
      </dgm:t>
    </dgm:pt>
    <dgm:pt modelId="{89E65057-53FF-4A6A-B1EA-67A4ACA6A393}" type="pres">
      <dgm:prSet presAssocID="{924AD7A2-58ED-46FB-90AA-767ADECA21D1}" presName="Name0" presStyleCnt="0">
        <dgm:presLayoutVars>
          <dgm:dir/>
          <dgm:animLvl val="lvl"/>
          <dgm:resizeHandles val="exact"/>
        </dgm:presLayoutVars>
      </dgm:prSet>
      <dgm:spPr/>
      <dgm:t>
        <a:bodyPr/>
        <a:lstStyle/>
        <a:p>
          <a:endParaRPr lang="en-US"/>
        </a:p>
      </dgm:t>
    </dgm:pt>
    <dgm:pt modelId="{3177E1A3-C7AD-4922-A53E-D3A4171017F7}" type="pres">
      <dgm:prSet presAssocID="{19FD28CD-F6AE-4C03-AEA8-3B787F957852}" presName="linNode" presStyleCnt="0"/>
      <dgm:spPr/>
    </dgm:pt>
    <dgm:pt modelId="{352DCABB-6C84-4D04-8788-AFFD17FAA657}" type="pres">
      <dgm:prSet presAssocID="{19FD28CD-F6AE-4C03-AEA8-3B787F957852}" presName="parTx" presStyleLbl="revTx" presStyleIdx="0" presStyleCnt="3">
        <dgm:presLayoutVars>
          <dgm:chMax val="1"/>
          <dgm:bulletEnabled val="1"/>
        </dgm:presLayoutVars>
      </dgm:prSet>
      <dgm:spPr/>
      <dgm:t>
        <a:bodyPr/>
        <a:lstStyle/>
        <a:p>
          <a:endParaRPr lang="en-US"/>
        </a:p>
      </dgm:t>
    </dgm:pt>
    <dgm:pt modelId="{4DE0F317-E724-402D-8B7B-6A6B3C810144}" type="pres">
      <dgm:prSet presAssocID="{19FD28CD-F6AE-4C03-AEA8-3B787F957852}" presName="bracket" presStyleLbl="parChTrans1D1" presStyleIdx="0" presStyleCnt="3"/>
      <dgm:spPr/>
    </dgm:pt>
    <dgm:pt modelId="{5760AF37-D711-4FEB-B32E-028769A85C9A}" type="pres">
      <dgm:prSet presAssocID="{19FD28CD-F6AE-4C03-AEA8-3B787F957852}" presName="spH" presStyleCnt="0"/>
      <dgm:spPr/>
    </dgm:pt>
    <dgm:pt modelId="{75482E90-6D49-4FBA-B835-3D86D9455CDA}" type="pres">
      <dgm:prSet presAssocID="{19FD28CD-F6AE-4C03-AEA8-3B787F957852}" presName="desTx" presStyleLbl="node1" presStyleIdx="0" presStyleCnt="3">
        <dgm:presLayoutVars>
          <dgm:bulletEnabled val="1"/>
        </dgm:presLayoutVars>
      </dgm:prSet>
      <dgm:spPr/>
      <dgm:t>
        <a:bodyPr/>
        <a:lstStyle/>
        <a:p>
          <a:endParaRPr lang="en-US"/>
        </a:p>
      </dgm:t>
    </dgm:pt>
    <dgm:pt modelId="{F4C3654B-D155-4D86-8C6C-9B0F032A8F4F}" type="pres">
      <dgm:prSet presAssocID="{BD42DCFA-406D-43F8-B65F-54FB83C8DEED}" presName="spV" presStyleCnt="0"/>
      <dgm:spPr/>
    </dgm:pt>
    <dgm:pt modelId="{97249790-9CC4-448C-9137-77D9214F0323}" type="pres">
      <dgm:prSet presAssocID="{665E759D-46BC-40CA-B3ED-4439B1E998F3}" presName="linNode" presStyleCnt="0"/>
      <dgm:spPr/>
    </dgm:pt>
    <dgm:pt modelId="{7972ED41-00FF-4848-A693-ECF5460396C2}" type="pres">
      <dgm:prSet presAssocID="{665E759D-46BC-40CA-B3ED-4439B1E998F3}" presName="parTx" presStyleLbl="revTx" presStyleIdx="1" presStyleCnt="3">
        <dgm:presLayoutVars>
          <dgm:chMax val="1"/>
          <dgm:bulletEnabled val="1"/>
        </dgm:presLayoutVars>
      </dgm:prSet>
      <dgm:spPr/>
      <dgm:t>
        <a:bodyPr/>
        <a:lstStyle/>
        <a:p>
          <a:endParaRPr lang="en-US"/>
        </a:p>
      </dgm:t>
    </dgm:pt>
    <dgm:pt modelId="{B48CAA00-5461-4008-BDAF-69B3004D4E85}" type="pres">
      <dgm:prSet presAssocID="{665E759D-46BC-40CA-B3ED-4439B1E998F3}" presName="bracket" presStyleLbl="parChTrans1D1" presStyleIdx="1" presStyleCnt="3"/>
      <dgm:spPr/>
    </dgm:pt>
    <dgm:pt modelId="{4B46E83B-1A6C-4F02-AAD9-B2DA46F57403}" type="pres">
      <dgm:prSet presAssocID="{665E759D-46BC-40CA-B3ED-4439B1E998F3}" presName="spH" presStyleCnt="0"/>
      <dgm:spPr/>
    </dgm:pt>
    <dgm:pt modelId="{214BD0D5-9D03-4709-BD54-F16B4C1F286D}" type="pres">
      <dgm:prSet presAssocID="{665E759D-46BC-40CA-B3ED-4439B1E998F3}" presName="desTx" presStyleLbl="node1" presStyleIdx="1" presStyleCnt="3">
        <dgm:presLayoutVars>
          <dgm:bulletEnabled val="1"/>
        </dgm:presLayoutVars>
      </dgm:prSet>
      <dgm:spPr/>
      <dgm:t>
        <a:bodyPr/>
        <a:lstStyle/>
        <a:p>
          <a:endParaRPr lang="en-US"/>
        </a:p>
      </dgm:t>
    </dgm:pt>
    <dgm:pt modelId="{462DC888-A97B-4D43-B14B-F1C0C10F90DD}" type="pres">
      <dgm:prSet presAssocID="{13A8B518-A8D1-492F-959F-42B87EEA1968}" presName="spV" presStyleCnt="0"/>
      <dgm:spPr/>
    </dgm:pt>
    <dgm:pt modelId="{12F1AA72-FAD4-4596-B8DD-B11A93CDE9F2}" type="pres">
      <dgm:prSet presAssocID="{801D638F-E6A4-407B-B952-AB7C69EF2A34}" presName="linNode" presStyleCnt="0"/>
      <dgm:spPr/>
    </dgm:pt>
    <dgm:pt modelId="{FDBD941A-E33A-4A1C-913E-2D97DABBE396}" type="pres">
      <dgm:prSet presAssocID="{801D638F-E6A4-407B-B952-AB7C69EF2A34}" presName="parTx" presStyleLbl="revTx" presStyleIdx="2" presStyleCnt="3">
        <dgm:presLayoutVars>
          <dgm:chMax val="1"/>
          <dgm:bulletEnabled val="1"/>
        </dgm:presLayoutVars>
      </dgm:prSet>
      <dgm:spPr/>
      <dgm:t>
        <a:bodyPr/>
        <a:lstStyle/>
        <a:p>
          <a:endParaRPr lang="en-US"/>
        </a:p>
      </dgm:t>
    </dgm:pt>
    <dgm:pt modelId="{730AE360-986C-4945-A248-561019373ABD}" type="pres">
      <dgm:prSet presAssocID="{801D638F-E6A4-407B-B952-AB7C69EF2A34}" presName="bracket" presStyleLbl="parChTrans1D1" presStyleIdx="2" presStyleCnt="3"/>
      <dgm:spPr/>
    </dgm:pt>
    <dgm:pt modelId="{8BDED18D-0366-4D50-B1D7-0AA2012DD16E}" type="pres">
      <dgm:prSet presAssocID="{801D638F-E6A4-407B-B952-AB7C69EF2A34}" presName="spH" presStyleCnt="0"/>
      <dgm:spPr/>
    </dgm:pt>
    <dgm:pt modelId="{9073F376-3167-42AE-97DD-E18737700CFD}" type="pres">
      <dgm:prSet presAssocID="{801D638F-E6A4-407B-B952-AB7C69EF2A34}" presName="desTx" presStyleLbl="node1" presStyleIdx="2" presStyleCnt="3">
        <dgm:presLayoutVars>
          <dgm:bulletEnabled val="1"/>
        </dgm:presLayoutVars>
      </dgm:prSet>
      <dgm:spPr/>
      <dgm:t>
        <a:bodyPr/>
        <a:lstStyle/>
        <a:p>
          <a:endParaRPr lang="en-US"/>
        </a:p>
      </dgm:t>
    </dgm:pt>
  </dgm:ptLst>
  <dgm:cxnLst>
    <dgm:cxn modelId="{ABF8CEE5-744C-4476-B9E7-CEE9DC9B30EB}" type="presOf" srcId="{19FD28CD-F6AE-4C03-AEA8-3B787F957852}" destId="{352DCABB-6C84-4D04-8788-AFFD17FAA657}" srcOrd="0" destOrd="0" presId="urn:diagrams.loki3.com/BracketList"/>
    <dgm:cxn modelId="{22A80758-ECA0-45F7-A4E6-46B4A8336694}" type="presOf" srcId="{924AD7A2-58ED-46FB-90AA-767ADECA21D1}" destId="{89E65057-53FF-4A6A-B1EA-67A4ACA6A393}" srcOrd="0" destOrd="0" presId="urn:diagrams.loki3.com/BracketList"/>
    <dgm:cxn modelId="{EC4FB55A-6843-4639-947B-7EEFA979C686}" type="presOf" srcId="{801D638F-E6A4-407B-B952-AB7C69EF2A34}" destId="{FDBD941A-E33A-4A1C-913E-2D97DABBE396}" srcOrd="0" destOrd="0" presId="urn:diagrams.loki3.com/BracketList"/>
    <dgm:cxn modelId="{9F7F226D-D222-4038-B557-E352DD4F2405}" type="presOf" srcId="{665E759D-46BC-40CA-B3ED-4439B1E998F3}" destId="{7972ED41-00FF-4848-A693-ECF5460396C2}" srcOrd="0" destOrd="0" presId="urn:diagrams.loki3.com/BracketList"/>
    <dgm:cxn modelId="{956FD56C-34D8-4D41-9899-484F449B4BAB}" type="presOf" srcId="{CF236A67-9D68-42D8-B6C2-4BE8CF77DE71}" destId="{214BD0D5-9D03-4709-BD54-F16B4C1F286D}" srcOrd="0" destOrd="1" presId="urn:diagrams.loki3.com/BracketList"/>
    <dgm:cxn modelId="{DE17D7C4-D099-4919-B22C-40576A614D02}" srcId="{665E759D-46BC-40CA-B3ED-4439B1E998F3}" destId="{3ABAF9F8-ABCD-4B66-BE04-1975BCA10BA7}" srcOrd="0" destOrd="0" parTransId="{257C9327-6621-4A99-BCFC-5732F87CD073}" sibTransId="{A28B192A-FB76-439E-B0DA-26835FF16540}"/>
    <dgm:cxn modelId="{A3ACA491-F70D-4539-8561-7300BD475414}" srcId="{924AD7A2-58ED-46FB-90AA-767ADECA21D1}" destId="{19FD28CD-F6AE-4C03-AEA8-3B787F957852}" srcOrd="0" destOrd="0" parTransId="{6B39E6F6-6FDC-4F49-B6B5-CB8D262DE938}" sibTransId="{BD42DCFA-406D-43F8-B65F-54FB83C8DEED}"/>
    <dgm:cxn modelId="{F0195779-3BBB-4D74-BC41-7463106B70F9}" srcId="{19FD28CD-F6AE-4C03-AEA8-3B787F957852}" destId="{47F35B8A-4F87-40E4-8130-92F78866EE95}" srcOrd="0" destOrd="0" parTransId="{0D2F8508-6DD2-4CD7-B7FE-BEE62EB593BC}" sibTransId="{E9A09131-4004-4011-89F5-C559F81A0E06}"/>
    <dgm:cxn modelId="{1ED883AD-E772-44DD-81D8-7AE46E0A310C}" srcId="{801D638F-E6A4-407B-B952-AB7C69EF2A34}" destId="{22187CC8-2A88-446F-B5DD-6A0516ADDEC1}" srcOrd="1" destOrd="0" parTransId="{9ECF129D-2C3B-43EB-8E09-3B76BE08EE33}" sibTransId="{8A9CA578-0827-4198-8F42-581C6AD23A03}"/>
    <dgm:cxn modelId="{BC640E24-F607-41C4-A0A7-A3E6DFB80B2C}" srcId="{665E759D-46BC-40CA-B3ED-4439B1E998F3}" destId="{CF236A67-9D68-42D8-B6C2-4BE8CF77DE71}" srcOrd="1" destOrd="0" parTransId="{890CC5DF-19B5-4401-91C0-017C14022AA3}" sibTransId="{EF9B70EE-7DC9-4A9F-9CAF-064B1A91AACA}"/>
    <dgm:cxn modelId="{17530592-E592-44D7-9D1A-B55A711D06D8}" type="presOf" srcId="{20B42AD9-38A1-46E7-A49B-1E7959690B25}" destId="{9073F376-3167-42AE-97DD-E18737700CFD}" srcOrd="0" destOrd="0" presId="urn:diagrams.loki3.com/BracketList"/>
    <dgm:cxn modelId="{8F7A03DB-E18B-4272-A96A-D2359ADD158F}" type="presOf" srcId="{22187CC8-2A88-446F-B5DD-6A0516ADDEC1}" destId="{9073F376-3167-42AE-97DD-E18737700CFD}" srcOrd="0" destOrd="1" presId="urn:diagrams.loki3.com/BracketList"/>
    <dgm:cxn modelId="{1C6DC757-C9C5-4C84-864A-90D628301917}" srcId="{924AD7A2-58ED-46FB-90AA-767ADECA21D1}" destId="{665E759D-46BC-40CA-B3ED-4439B1E998F3}" srcOrd="1" destOrd="0" parTransId="{67715A66-C0EF-4516-A4BE-CAFE26922BB3}" sibTransId="{13A8B518-A8D1-492F-959F-42B87EEA1968}"/>
    <dgm:cxn modelId="{BAB91990-F287-4242-8FA6-E90695C4B601}" type="presOf" srcId="{47F35B8A-4F87-40E4-8130-92F78866EE95}" destId="{75482E90-6D49-4FBA-B835-3D86D9455CDA}" srcOrd="0" destOrd="0" presId="urn:diagrams.loki3.com/BracketList"/>
    <dgm:cxn modelId="{F194FCC6-7D76-41EC-9120-E2081961FF25}" srcId="{924AD7A2-58ED-46FB-90AA-767ADECA21D1}" destId="{801D638F-E6A4-407B-B952-AB7C69EF2A34}" srcOrd="2" destOrd="0" parTransId="{5CF93EB2-8DBD-450F-B03E-DB1A6C2054CD}" sibTransId="{40AD338B-44AA-45FE-8AC8-A149ACF9DC87}"/>
    <dgm:cxn modelId="{274EED52-524F-4300-8A1D-BF9088CABD0B}" type="presOf" srcId="{3ABAF9F8-ABCD-4B66-BE04-1975BCA10BA7}" destId="{214BD0D5-9D03-4709-BD54-F16B4C1F286D}" srcOrd="0" destOrd="0" presId="urn:diagrams.loki3.com/BracketList"/>
    <dgm:cxn modelId="{A650A227-6915-4AAC-903E-7D79FBED98D1}" srcId="{801D638F-E6A4-407B-B952-AB7C69EF2A34}" destId="{20B42AD9-38A1-46E7-A49B-1E7959690B25}" srcOrd="0" destOrd="0" parTransId="{83AFC51B-9361-4EDF-8999-EBB6C7B9AFC2}" sibTransId="{BC501461-1D5C-4C43-B648-DA0E0B37763D}"/>
    <dgm:cxn modelId="{FA2B4845-11B0-4D83-BAF9-9AEE11C38F4C}" type="presParOf" srcId="{89E65057-53FF-4A6A-B1EA-67A4ACA6A393}" destId="{3177E1A3-C7AD-4922-A53E-D3A4171017F7}" srcOrd="0" destOrd="0" presId="urn:diagrams.loki3.com/BracketList"/>
    <dgm:cxn modelId="{987DE6F6-9C59-434C-9082-310B3C8717BF}" type="presParOf" srcId="{3177E1A3-C7AD-4922-A53E-D3A4171017F7}" destId="{352DCABB-6C84-4D04-8788-AFFD17FAA657}" srcOrd="0" destOrd="0" presId="urn:diagrams.loki3.com/BracketList"/>
    <dgm:cxn modelId="{1E5DAF85-3207-4129-BE0A-5363F0029C65}" type="presParOf" srcId="{3177E1A3-C7AD-4922-A53E-D3A4171017F7}" destId="{4DE0F317-E724-402D-8B7B-6A6B3C810144}" srcOrd="1" destOrd="0" presId="urn:diagrams.loki3.com/BracketList"/>
    <dgm:cxn modelId="{8F9C77D3-4DA7-4E47-9274-362F802CFFF0}" type="presParOf" srcId="{3177E1A3-C7AD-4922-A53E-D3A4171017F7}" destId="{5760AF37-D711-4FEB-B32E-028769A85C9A}" srcOrd="2" destOrd="0" presId="urn:diagrams.loki3.com/BracketList"/>
    <dgm:cxn modelId="{61946E47-1A92-467B-9886-8F9A9CD125BD}" type="presParOf" srcId="{3177E1A3-C7AD-4922-A53E-D3A4171017F7}" destId="{75482E90-6D49-4FBA-B835-3D86D9455CDA}" srcOrd="3" destOrd="0" presId="urn:diagrams.loki3.com/BracketList"/>
    <dgm:cxn modelId="{9E3B4EC3-9F0D-447A-A843-5478938ECB32}" type="presParOf" srcId="{89E65057-53FF-4A6A-B1EA-67A4ACA6A393}" destId="{F4C3654B-D155-4D86-8C6C-9B0F032A8F4F}" srcOrd="1" destOrd="0" presId="urn:diagrams.loki3.com/BracketList"/>
    <dgm:cxn modelId="{A4B86F5A-E48A-42C8-BD80-788D4CFFA9D4}" type="presParOf" srcId="{89E65057-53FF-4A6A-B1EA-67A4ACA6A393}" destId="{97249790-9CC4-448C-9137-77D9214F0323}" srcOrd="2" destOrd="0" presId="urn:diagrams.loki3.com/BracketList"/>
    <dgm:cxn modelId="{3E31059F-2B8F-41D9-8AF7-D94AB6C20BE2}" type="presParOf" srcId="{97249790-9CC4-448C-9137-77D9214F0323}" destId="{7972ED41-00FF-4848-A693-ECF5460396C2}" srcOrd="0" destOrd="0" presId="urn:diagrams.loki3.com/BracketList"/>
    <dgm:cxn modelId="{EE100ED2-3C27-4D58-89F1-4924780ED223}" type="presParOf" srcId="{97249790-9CC4-448C-9137-77D9214F0323}" destId="{B48CAA00-5461-4008-BDAF-69B3004D4E85}" srcOrd="1" destOrd="0" presId="urn:diagrams.loki3.com/BracketList"/>
    <dgm:cxn modelId="{F43EE2BF-9476-4300-8A3C-2D58CADC6728}" type="presParOf" srcId="{97249790-9CC4-448C-9137-77D9214F0323}" destId="{4B46E83B-1A6C-4F02-AAD9-B2DA46F57403}" srcOrd="2" destOrd="0" presId="urn:diagrams.loki3.com/BracketList"/>
    <dgm:cxn modelId="{AF01FD6F-142E-454E-98BA-DFC0B7377F50}" type="presParOf" srcId="{97249790-9CC4-448C-9137-77D9214F0323}" destId="{214BD0D5-9D03-4709-BD54-F16B4C1F286D}" srcOrd="3" destOrd="0" presId="urn:diagrams.loki3.com/BracketList"/>
    <dgm:cxn modelId="{84E448A6-A242-4AF4-8D0C-12A3EC0F16BE}" type="presParOf" srcId="{89E65057-53FF-4A6A-B1EA-67A4ACA6A393}" destId="{462DC888-A97B-4D43-B14B-F1C0C10F90DD}" srcOrd="3" destOrd="0" presId="urn:diagrams.loki3.com/BracketList"/>
    <dgm:cxn modelId="{F130058B-2B07-414F-B789-BB78FBFC7BD5}" type="presParOf" srcId="{89E65057-53FF-4A6A-B1EA-67A4ACA6A393}" destId="{12F1AA72-FAD4-4596-B8DD-B11A93CDE9F2}" srcOrd="4" destOrd="0" presId="urn:diagrams.loki3.com/BracketList"/>
    <dgm:cxn modelId="{E549B5C7-431B-4B17-94C4-4688CDD28E43}" type="presParOf" srcId="{12F1AA72-FAD4-4596-B8DD-B11A93CDE9F2}" destId="{FDBD941A-E33A-4A1C-913E-2D97DABBE396}" srcOrd="0" destOrd="0" presId="urn:diagrams.loki3.com/BracketList"/>
    <dgm:cxn modelId="{37043210-FFD0-424F-A704-75E0F791D47E}" type="presParOf" srcId="{12F1AA72-FAD4-4596-B8DD-B11A93CDE9F2}" destId="{730AE360-986C-4945-A248-561019373ABD}" srcOrd="1" destOrd="0" presId="urn:diagrams.loki3.com/BracketList"/>
    <dgm:cxn modelId="{6E150469-6AC7-4B53-B13C-07886BBED958}" type="presParOf" srcId="{12F1AA72-FAD4-4596-B8DD-B11A93CDE9F2}" destId="{8BDED18D-0366-4D50-B1D7-0AA2012DD16E}" srcOrd="2" destOrd="0" presId="urn:diagrams.loki3.com/BracketList"/>
    <dgm:cxn modelId="{529B3F60-E893-4D28-AD73-DE7C034DC399}" type="presParOf" srcId="{12F1AA72-FAD4-4596-B8DD-B11A93CDE9F2}" destId="{9073F376-3167-42AE-97DD-E18737700CFD}"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925F587-FE5A-4A91-AC5E-23DFC3B01184}"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9A79FEC2-F943-4CE7-9A1E-BA2325369F8D}">
      <dgm:prSet phldrT="[Text]"/>
      <dgm:spPr/>
      <dgm:t>
        <a:bodyPr/>
        <a:lstStyle/>
        <a:p>
          <a:r>
            <a:rPr lang="en-US" dirty="0" smtClean="0"/>
            <a:t>introduction: “Origin”</a:t>
          </a:r>
          <a:endParaRPr lang="en-US" dirty="0"/>
        </a:p>
      </dgm:t>
    </dgm:pt>
    <dgm:pt modelId="{5C17EEDA-FE0E-454F-BECD-39CF3A1348B1}" type="parTrans" cxnId="{AEF797EA-E8B0-4A55-B590-A0F1FDEBD546}">
      <dgm:prSet/>
      <dgm:spPr/>
      <dgm:t>
        <a:bodyPr/>
        <a:lstStyle/>
        <a:p>
          <a:endParaRPr lang="en-US"/>
        </a:p>
      </dgm:t>
    </dgm:pt>
    <dgm:pt modelId="{E37E0304-E42A-43C4-B458-0327DB4DEDE7}" type="sibTrans" cxnId="{AEF797EA-E8B0-4A55-B590-A0F1FDEBD546}">
      <dgm:prSet/>
      <dgm:spPr/>
      <dgm:t>
        <a:bodyPr/>
        <a:lstStyle/>
        <a:p>
          <a:endParaRPr lang="en-US"/>
        </a:p>
      </dgm:t>
    </dgm:pt>
    <dgm:pt modelId="{16CDD2E9-6A20-4B6E-A3FF-06C93D1032D4}">
      <dgm:prSet phldrT="[Text]"/>
      <dgm:spPr/>
      <dgm:t>
        <a:bodyPr/>
        <a:lstStyle/>
        <a:p>
          <a:r>
            <a:rPr lang="en-US" dirty="0" smtClean="0"/>
            <a:t>Post-GFC hawkish MP, despite fall in inflation</a:t>
          </a:r>
          <a:endParaRPr lang="en-US" dirty="0"/>
        </a:p>
      </dgm:t>
    </dgm:pt>
    <dgm:pt modelId="{F169F762-2AF7-4FC8-9D67-7D19406A2DE8}" type="parTrans" cxnId="{46B534CF-E69A-4AF4-94B3-11B64CF3A9E6}">
      <dgm:prSet/>
      <dgm:spPr/>
      <dgm:t>
        <a:bodyPr/>
        <a:lstStyle/>
        <a:p>
          <a:endParaRPr lang="en-US"/>
        </a:p>
      </dgm:t>
    </dgm:pt>
    <dgm:pt modelId="{E2475896-DBB4-4D76-9407-3AF107DCFB43}" type="sibTrans" cxnId="{46B534CF-E69A-4AF4-94B3-11B64CF3A9E6}">
      <dgm:prSet/>
      <dgm:spPr/>
      <dgm:t>
        <a:bodyPr/>
        <a:lstStyle/>
        <a:p>
          <a:endParaRPr lang="en-US"/>
        </a:p>
      </dgm:t>
    </dgm:pt>
    <dgm:pt modelId="{A47E666E-5EE3-4ED7-ACBA-C6904DF877C4}">
      <dgm:prSet phldrT="[Text]"/>
      <dgm:spPr/>
      <dgm:t>
        <a:bodyPr/>
        <a:lstStyle/>
        <a:p>
          <a:r>
            <a:rPr lang="en-US" dirty="0" smtClean="0"/>
            <a:t>Fragmented ideas</a:t>
          </a:r>
          <a:endParaRPr lang="en-US" dirty="0"/>
        </a:p>
      </dgm:t>
    </dgm:pt>
    <dgm:pt modelId="{44BCC6E5-BD47-413F-9217-4775EF11D3DA}" type="parTrans" cxnId="{7A4E6CA0-3C9B-4E60-AD0E-402AAFCA60D8}">
      <dgm:prSet/>
      <dgm:spPr/>
      <dgm:t>
        <a:bodyPr/>
        <a:lstStyle/>
        <a:p>
          <a:endParaRPr lang="en-US"/>
        </a:p>
      </dgm:t>
    </dgm:pt>
    <dgm:pt modelId="{772A446A-E27B-4972-B65C-4CA567523C83}" type="sibTrans" cxnId="{7A4E6CA0-3C9B-4E60-AD0E-402AAFCA60D8}">
      <dgm:prSet/>
      <dgm:spPr/>
      <dgm:t>
        <a:bodyPr/>
        <a:lstStyle/>
        <a:p>
          <a:endParaRPr lang="en-US"/>
        </a:p>
      </dgm:t>
    </dgm:pt>
    <dgm:pt modelId="{4A118589-3C0E-4DA6-B0B6-83D59BBE8A18}">
      <dgm:prSet phldrT="[Text]"/>
      <dgm:spPr/>
      <dgm:t>
        <a:bodyPr/>
        <a:lstStyle/>
        <a:p>
          <a:r>
            <a:rPr lang="en-US" dirty="0" smtClean="0"/>
            <a:t>Repo rate how it helps. But not passed on. So MCLR but even after Demonetization not enough cuts.</a:t>
          </a:r>
          <a:endParaRPr lang="en-US" dirty="0"/>
        </a:p>
      </dgm:t>
    </dgm:pt>
    <dgm:pt modelId="{CB191C56-14E8-4473-AF4D-11B2DCCE5E70}" type="parTrans" cxnId="{B7CC584E-5FCE-4501-9503-1DCEA941C68D}">
      <dgm:prSet/>
      <dgm:spPr/>
      <dgm:t>
        <a:bodyPr/>
        <a:lstStyle/>
        <a:p>
          <a:endParaRPr lang="en-US"/>
        </a:p>
      </dgm:t>
    </dgm:pt>
    <dgm:pt modelId="{0F083BBF-AC6F-42B0-99FB-D6EA7B5EEE9C}" type="sibTrans" cxnId="{B7CC584E-5FCE-4501-9503-1DCEA941C68D}">
      <dgm:prSet/>
      <dgm:spPr/>
      <dgm:t>
        <a:bodyPr/>
        <a:lstStyle/>
        <a:p>
          <a:endParaRPr lang="en-US"/>
        </a:p>
      </dgm:t>
    </dgm:pt>
    <dgm:pt modelId="{18D1B2A3-48A7-44B7-AA1F-A3E17F73ABCD}">
      <dgm:prSet phldrT="[Text]"/>
      <dgm:spPr/>
      <dgm:t>
        <a:bodyPr/>
        <a:lstStyle/>
        <a:p>
          <a:r>
            <a:rPr lang="en-US" dirty="0" smtClean="0"/>
            <a:t>SME deprived of cheap Loans.</a:t>
          </a:r>
          <a:endParaRPr lang="en-US" dirty="0"/>
        </a:p>
      </dgm:t>
    </dgm:pt>
    <dgm:pt modelId="{D6B25A93-4647-4F99-BE67-AB9B8843CD21}" type="parTrans" cxnId="{A7C9DA6F-8F86-428A-94B2-442AD55B38BA}">
      <dgm:prSet/>
      <dgm:spPr/>
      <dgm:t>
        <a:bodyPr/>
        <a:lstStyle/>
        <a:p>
          <a:endParaRPr lang="en-US"/>
        </a:p>
      </dgm:t>
    </dgm:pt>
    <dgm:pt modelId="{E2EC4FD0-2004-45F6-925C-976650466F2C}" type="sibTrans" cxnId="{A7C9DA6F-8F86-428A-94B2-442AD55B38BA}">
      <dgm:prSet/>
      <dgm:spPr/>
      <dgm:t>
        <a:bodyPr/>
        <a:lstStyle/>
        <a:p>
          <a:endParaRPr lang="en-US"/>
        </a:p>
      </dgm:t>
    </dgm:pt>
    <dgm:pt modelId="{20F3278E-C6B6-4461-9BF7-9D1302761508}">
      <dgm:prSet phldrT="[Text]"/>
      <dgm:spPr/>
      <dgm:t>
        <a:bodyPr/>
        <a:lstStyle/>
        <a:p>
          <a:r>
            <a:rPr lang="en-US" dirty="0" smtClean="0"/>
            <a:t>PSL: noble aim, but big farmers getting loans. ISS, debt waiver not reaching small marginal……</a:t>
          </a:r>
          <a:endParaRPr lang="en-US" dirty="0"/>
        </a:p>
      </dgm:t>
    </dgm:pt>
    <dgm:pt modelId="{7CE04578-1EB3-4616-ADA8-CC5844982F80}" type="parTrans" cxnId="{96B18D27-EC29-4601-A195-C8916C925875}">
      <dgm:prSet/>
      <dgm:spPr/>
      <dgm:t>
        <a:bodyPr/>
        <a:lstStyle/>
        <a:p>
          <a:endParaRPr lang="en-US"/>
        </a:p>
      </dgm:t>
    </dgm:pt>
    <dgm:pt modelId="{8191EBB5-5477-4D95-BBD5-C21E8496F1C0}" type="sibTrans" cxnId="{96B18D27-EC29-4601-A195-C8916C925875}">
      <dgm:prSet/>
      <dgm:spPr/>
      <dgm:t>
        <a:bodyPr/>
        <a:lstStyle/>
        <a:p>
          <a:endParaRPr lang="en-US"/>
        </a:p>
      </dgm:t>
    </dgm:pt>
    <dgm:pt modelId="{12F53835-55B0-444D-85A0-3F8487F6389C}">
      <dgm:prSet phldrT="[Text]"/>
      <dgm:spPr/>
      <dgm:t>
        <a:bodyPr/>
        <a:lstStyle/>
        <a:p>
          <a:r>
            <a:rPr lang="en-US" dirty="0" smtClean="0"/>
            <a:t>Conclusion..</a:t>
          </a:r>
          <a:endParaRPr lang="en-US" dirty="0"/>
        </a:p>
      </dgm:t>
    </dgm:pt>
    <dgm:pt modelId="{1F571045-3EE2-43A4-B838-E9DE62C5E04F}" type="parTrans" cxnId="{5F086D8A-0C14-429A-A6A8-5D3F826C868A}">
      <dgm:prSet/>
      <dgm:spPr/>
      <dgm:t>
        <a:bodyPr/>
        <a:lstStyle/>
        <a:p>
          <a:endParaRPr lang="en-US"/>
        </a:p>
      </dgm:t>
    </dgm:pt>
    <dgm:pt modelId="{39A1977F-6E7F-4049-8930-0E028CBDA684}" type="sibTrans" cxnId="{5F086D8A-0C14-429A-A6A8-5D3F826C868A}">
      <dgm:prSet/>
      <dgm:spPr/>
      <dgm:t>
        <a:bodyPr/>
        <a:lstStyle/>
        <a:p>
          <a:endParaRPr lang="en-US"/>
        </a:p>
      </dgm:t>
    </dgm:pt>
    <dgm:pt modelId="{969DD3F9-1986-4A9B-BE90-7D891AC55184}">
      <dgm:prSet phldrT="[Text]"/>
      <dgm:spPr/>
      <dgm:t>
        <a:bodyPr/>
        <a:lstStyle/>
        <a:p>
          <a:r>
            <a:rPr lang="en-US" dirty="0" smtClean="0"/>
            <a:t>Yes </a:t>
          </a:r>
          <a:r>
            <a:rPr lang="en-US" dirty="0" err="1" smtClean="0"/>
            <a:t>yes</a:t>
          </a:r>
          <a:r>
            <a:rPr lang="en-US" dirty="0" smtClean="0"/>
            <a:t>. Both catalyst and impediment.</a:t>
          </a:r>
          <a:endParaRPr lang="en-US" dirty="0"/>
        </a:p>
      </dgm:t>
    </dgm:pt>
    <dgm:pt modelId="{3E4C047B-9410-41C5-9447-D0912375D48A}" type="parTrans" cxnId="{6E48A50F-39E6-4133-B962-FFDC73EF3250}">
      <dgm:prSet/>
      <dgm:spPr/>
      <dgm:t>
        <a:bodyPr/>
        <a:lstStyle/>
        <a:p>
          <a:endParaRPr lang="en-US"/>
        </a:p>
      </dgm:t>
    </dgm:pt>
    <dgm:pt modelId="{22AA0E77-35D2-4C07-BD0B-94280BDE1EFE}" type="sibTrans" cxnId="{6E48A50F-39E6-4133-B962-FFDC73EF3250}">
      <dgm:prSet/>
      <dgm:spPr/>
      <dgm:t>
        <a:bodyPr/>
        <a:lstStyle/>
        <a:p>
          <a:endParaRPr lang="en-US"/>
        </a:p>
      </dgm:t>
    </dgm:pt>
    <dgm:pt modelId="{F5AB272F-58EC-4500-AB9E-E0DEA53E1026}">
      <dgm:prSet phldrT="[Text]"/>
      <dgm:spPr/>
      <dgm:t>
        <a:bodyPr/>
        <a:lstStyle/>
        <a:p>
          <a:r>
            <a:rPr lang="en-US" strike="sngStrike" dirty="0" smtClean="0"/>
            <a:t>Private bank license, white label ATM, rural branching</a:t>
          </a:r>
          <a:endParaRPr lang="en-US" dirty="0"/>
        </a:p>
      </dgm:t>
    </dgm:pt>
    <dgm:pt modelId="{D52B371C-F4D4-4B92-B4E1-19E2F160B5BE}" type="parTrans" cxnId="{2DCDF828-21B8-4D26-A940-9E3DEC4BF422}">
      <dgm:prSet/>
      <dgm:spPr/>
      <dgm:t>
        <a:bodyPr/>
        <a:lstStyle/>
        <a:p>
          <a:endParaRPr lang="en-US"/>
        </a:p>
      </dgm:t>
    </dgm:pt>
    <dgm:pt modelId="{E9749728-FA12-4343-981D-97F468E96FE1}" type="sibTrans" cxnId="{2DCDF828-21B8-4D26-A940-9E3DEC4BF422}">
      <dgm:prSet/>
      <dgm:spPr/>
      <dgm:t>
        <a:bodyPr/>
        <a:lstStyle/>
        <a:p>
          <a:endParaRPr lang="en-US"/>
        </a:p>
      </dgm:t>
    </dgm:pt>
    <dgm:pt modelId="{62C6BBBB-8CFB-4932-B27A-1DB495AA710A}">
      <dgm:prSet phldrT="[Text]"/>
      <dgm:spPr/>
      <dgm:t>
        <a:bodyPr/>
        <a:lstStyle/>
        <a:p>
          <a:r>
            <a:rPr lang="en-US" strike="sngStrike" dirty="0" smtClean="0"/>
            <a:t>NPA, big corporates ran away with all money</a:t>
          </a:r>
          <a:endParaRPr lang="en-US" dirty="0"/>
        </a:p>
      </dgm:t>
    </dgm:pt>
    <dgm:pt modelId="{0A17D0C9-F3F6-4F19-BAAD-25F24FE48BE9}" type="parTrans" cxnId="{F27F3580-53B8-4918-91AE-481E8EBBE6AB}">
      <dgm:prSet/>
      <dgm:spPr/>
      <dgm:t>
        <a:bodyPr/>
        <a:lstStyle/>
        <a:p>
          <a:endParaRPr lang="en-US"/>
        </a:p>
      </dgm:t>
    </dgm:pt>
    <dgm:pt modelId="{16275DD9-01B6-461E-937B-2F739FC0A22D}" type="sibTrans" cxnId="{F27F3580-53B8-4918-91AE-481E8EBBE6AB}">
      <dgm:prSet/>
      <dgm:spPr/>
      <dgm:t>
        <a:bodyPr/>
        <a:lstStyle/>
        <a:p>
          <a:endParaRPr lang="en-US"/>
        </a:p>
      </dgm:t>
    </dgm:pt>
    <dgm:pt modelId="{70489635-863B-4D35-A7C0-E873A675806A}" type="pres">
      <dgm:prSet presAssocID="{4925F587-FE5A-4A91-AC5E-23DFC3B01184}" presName="linear" presStyleCnt="0">
        <dgm:presLayoutVars>
          <dgm:animLvl val="lvl"/>
          <dgm:resizeHandles val="exact"/>
        </dgm:presLayoutVars>
      </dgm:prSet>
      <dgm:spPr/>
      <dgm:t>
        <a:bodyPr/>
        <a:lstStyle/>
        <a:p>
          <a:endParaRPr lang="en-US"/>
        </a:p>
      </dgm:t>
    </dgm:pt>
    <dgm:pt modelId="{8BB6D5DF-1BA9-4527-8006-EF6164F9E139}" type="pres">
      <dgm:prSet presAssocID="{9A79FEC2-F943-4CE7-9A1E-BA2325369F8D}" presName="parentText" presStyleLbl="node1" presStyleIdx="0" presStyleCnt="3">
        <dgm:presLayoutVars>
          <dgm:chMax val="0"/>
          <dgm:bulletEnabled val="1"/>
        </dgm:presLayoutVars>
      </dgm:prSet>
      <dgm:spPr/>
      <dgm:t>
        <a:bodyPr/>
        <a:lstStyle/>
        <a:p>
          <a:endParaRPr lang="en-US"/>
        </a:p>
      </dgm:t>
    </dgm:pt>
    <dgm:pt modelId="{C03FAA4A-77A5-4C6F-829F-44E899E7FE11}" type="pres">
      <dgm:prSet presAssocID="{9A79FEC2-F943-4CE7-9A1E-BA2325369F8D}" presName="childText" presStyleLbl="revTx" presStyleIdx="0" presStyleCnt="3">
        <dgm:presLayoutVars>
          <dgm:bulletEnabled val="1"/>
        </dgm:presLayoutVars>
      </dgm:prSet>
      <dgm:spPr/>
      <dgm:t>
        <a:bodyPr/>
        <a:lstStyle/>
        <a:p>
          <a:endParaRPr lang="en-US"/>
        </a:p>
      </dgm:t>
    </dgm:pt>
    <dgm:pt modelId="{AFB8E3A6-2E06-4786-AA74-F8E3B98015E0}" type="pres">
      <dgm:prSet presAssocID="{A47E666E-5EE3-4ED7-ACBA-C6904DF877C4}" presName="parentText" presStyleLbl="node1" presStyleIdx="1" presStyleCnt="3">
        <dgm:presLayoutVars>
          <dgm:chMax val="0"/>
          <dgm:bulletEnabled val="1"/>
        </dgm:presLayoutVars>
      </dgm:prSet>
      <dgm:spPr/>
      <dgm:t>
        <a:bodyPr/>
        <a:lstStyle/>
        <a:p>
          <a:endParaRPr lang="en-US"/>
        </a:p>
      </dgm:t>
    </dgm:pt>
    <dgm:pt modelId="{01DC0D78-7C06-43B6-9E86-62619821FE63}" type="pres">
      <dgm:prSet presAssocID="{A47E666E-5EE3-4ED7-ACBA-C6904DF877C4}" presName="childText" presStyleLbl="revTx" presStyleIdx="1" presStyleCnt="3">
        <dgm:presLayoutVars>
          <dgm:bulletEnabled val="1"/>
        </dgm:presLayoutVars>
      </dgm:prSet>
      <dgm:spPr/>
      <dgm:t>
        <a:bodyPr/>
        <a:lstStyle/>
        <a:p>
          <a:endParaRPr lang="en-US"/>
        </a:p>
      </dgm:t>
    </dgm:pt>
    <dgm:pt modelId="{9C974706-CD39-4E0A-9BCB-990A202820C0}" type="pres">
      <dgm:prSet presAssocID="{12F53835-55B0-444D-85A0-3F8487F6389C}" presName="parentText" presStyleLbl="node1" presStyleIdx="2" presStyleCnt="3">
        <dgm:presLayoutVars>
          <dgm:chMax val="0"/>
          <dgm:bulletEnabled val="1"/>
        </dgm:presLayoutVars>
      </dgm:prSet>
      <dgm:spPr/>
      <dgm:t>
        <a:bodyPr/>
        <a:lstStyle/>
        <a:p>
          <a:endParaRPr lang="en-US"/>
        </a:p>
      </dgm:t>
    </dgm:pt>
    <dgm:pt modelId="{A09946EE-D714-40FB-8341-AB097635F3EC}" type="pres">
      <dgm:prSet presAssocID="{12F53835-55B0-444D-85A0-3F8487F6389C}" presName="childText" presStyleLbl="revTx" presStyleIdx="2" presStyleCnt="3">
        <dgm:presLayoutVars>
          <dgm:bulletEnabled val="1"/>
        </dgm:presLayoutVars>
      </dgm:prSet>
      <dgm:spPr/>
      <dgm:t>
        <a:bodyPr/>
        <a:lstStyle/>
        <a:p>
          <a:endParaRPr lang="en-US"/>
        </a:p>
      </dgm:t>
    </dgm:pt>
  </dgm:ptLst>
  <dgm:cxnLst>
    <dgm:cxn modelId="{AEF797EA-E8B0-4A55-B590-A0F1FDEBD546}" srcId="{4925F587-FE5A-4A91-AC5E-23DFC3B01184}" destId="{9A79FEC2-F943-4CE7-9A1E-BA2325369F8D}" srcOrd="0" destOrd="0" parTransId="{5C17EEDA-FE0E-454F-BECD-39CF3A1348B1}" sibTransId="{E37E0304-E42A-43C4-B458-0327DB4DEDE7}"/>
    <dgm:cxn modelId="{A7C9DA6F-8F86-428A-94B2-442AD55B38BA}" srcId="{9A79FEC2-F943-4CE7-9A1E-BA2325369F8D}" destId="{18D1B2A3-48A7-44B7-AA1F-A3E17F73ABCD}" srcOrd="1" destOrd="0" parTransId="{D6B25A93-4647-4F99-BE67-AB9B8843CD21}" sibTransId="{E2EC4FD0-2004-45F6-925C-976650466F2C}"/>
    <dgm:cxn modelId="{2DCDF828-21B8-4D26-A940-9E3DEC4BF422}" srcId="{A47E666E-5EE3-4ED7-ACBA-C6904DF877C4}" destId="{F5AB272F-58EC-4500-AB9E-E0DEA53E1026}" srcOrd="3" destOrd="0" parTransId="{D52B371C-F4D4-4B92-B4E1-19E2F160B5BE}" sibTransId="{E9749728-FA12-4343-981D-97F468E96FE1}"/>
    <dgm:cxn modelId="{7EF87BB4-A98B-4B89-84DD-F158BF3A8E27}" type="presOf" srcId="{18D1B2A3-48A7-44B7-AA1F-A3E17F73ABCD}" destId="{C03FAA4A-77A5-4C6F-829F-44E899E7FE11}" srcOrd="0" destOrd="1" presId="urn:microsoft.com/office/officeart/2005/8/layout/vList2"/>
    <dgm:cxn modelId="{1ED3B6C5-B11E-4162-B08E-AC16C4409082}" type="presOf" srcId="{A47E666E-5EE3-4ED7-ACBA-C6904DF877C4}" destId="{AFB8E3A6-2E06-4786-AA74-F8E3B98015E0}" srcOrd="0" destOrd="0" presId="urn:microsoft.com/office/officeart/2005/8/layout/vList2"/>
    <dgm:cxn modelId="{5F086D8A-0C14-429A-A6A8-5D3F826C868A}" srcId="{4925F587-FE5A-4A91-AC5E-23DFC3B01184}" destId="{12F53835-55B0-444D-85A0-3F8487F6389C}" srcOrd="2" destOrd="0" parTransId="{1F571045-3EE2-43A4-B838-E9DE62C5E04F}" sibTransId="{39A1977F-6E7F-4049-8930-0E028CBDA684}"/>
    <dgm:cxn modelId="{46B534CF-E69A-4AF4-94B3-11B64CF3A9E6}" srcId="{9A79FEC2-F943-4CE7-9A1E-BA2325369F8D}" destId="{16CDD2E9-6A20-4B6E-A3FF-06C93D1032D4}" srcOrd="0" destOrd="0" parTransId="{F169F762-2AF7-4FC8-9D67-7D19406A2DE8}" sibTransId="{E2475896-DBB4-4D76-9407-3AF107DCFB43}"/>
    <dgm:cxn modelId="{990A14F5-64FB-421B-9D7F-E41A8113FD92}" type="presOf" srcId="{16CDD2E9-6A20-4B6E-A3FF-06C93D1032D4}" destId="{C03FAA4A-77A5-4C6F-829F-44E899E7FE11}" srcOrd="0" destOrd="0" presId="urn:microsoft.com/office/officeart/2005/8/layout/vList2"/>
    <dgm:cxn modelId="{7A4E6CA0-3C9B-4E60-AD0E-402AAFCA60D8}" srcId="{4925F587-FE5A-4A91-AC5E-23DFC3B01184}" destId="{A47E666E-5EE3-4ED7-ACBA-C6904DF877C4}" srcOrd="1" destOrd="0" parTransId="{44BCC6E5-BD47-413F-9217-4775EF11D3DA}" sibTransId="{772A446A-E27B-4972-B65C-4CA567523C83}"/>
    <dgm:cxn modelId="{F27F3580-53B8-4918-91AE-481E8EBBE6AB}" srcId="{A47E666E-5EE3-4ED7-ACBA-C6904DF877C4}" destId="{62C6BBBB-8CFB-4932-B27A-1DB495AA710A}" srcOrd="0" destOrd="0" parTransId="{0A17D0C9-F3F6-4F19-BAAD-25F24FE48BE9}" sibTransId="{16275DD9-01B6-461E-937B-2F739FC0A22D}"/>
    <dgm:cxn modelId="{DA89E6D4-EFCC-4C59-AAB4-F889AFFCABF8}" type="presOf" srcId="{9A79FEC2-F943-4CE7-9A1E-BA2325369F8D}" destId="{8BB6D5DF-1BA9-4527-8006-EF6164F9E139}" srcOrd="0" destOrd="0" presId="urn:microsoft.com/office/officeart/2005/8/layout/vList2"/>
    <dgm:cxn modelId="{FAD86647-78DA-4CE7-ACDC-4604C2E8C46F}" type="presOf" srcId="{62C6BBBB-8CFB-4932-B27A-1DB495AA710A}" destId="{01DC0D78-7C06-43B6-9E86-62619821FE63}" srcOrd="0" destOrd="0" presId="urn:microsoft.com/office/officeart/2005/8/layout/vList2"/>
    <dgm:cxn modelId="{2B3EA4E7-EB2D-4D93-8A71-EBDA6EDDF52E}" type="presOf" srcId="{12F53835-55B0-444D-85A0-3F8487F6389C}" destId="{9C974706-CD39-4E0A-9BCB-990A202820C0}" srcOrd="0" destOrd="0" presId="urn:microsoft.com/office/officeart/2005/8/layout/vList2"/>
    <dgm:cxn modelId="{D02430B4-2C1E-44C9-B76D-7696688C49A8}" type="presOf" srcId="{20F3278E-C6B6-4461-9BF7-9D1302761508}" destId="{01DC0D78-7C06-43B6-9E86-62619821FE63}" srcOrd="0" destOrd="2" presId="urn:microsoft.com/office/officeart/2005/8/layout/vList2"/>
    <dgm:cxn modelId="{393B0AB4-3C46-4723-9EA2-F767B6BB40A5}" type="presOf" srcId="{969DD3F9-1986-4A9B-BE90-7D891AC55184}" destId="{A09946EE-D714-40FB-8341-AB097635F3EC}" srcOrd="0" destOrd="0" presId="urn:microsoft.com/office/officeart/2005/8/layout/vList2"/>
    <dgm:cxn modelId="{B7CC584E-5FCE-4501-9503-1DCEA941C68D}" srcId="{A47E666E-5EE3-4ED7-ACBA-C6904DF877C4}" destId="{4A118589-3C0E-4DA6-B0B6-83D59BBE8A18}" srcOrd="1" destOrd="0" parTransId="{CB191C56-14E8-4473-AF4D-11B2DCCE5E70}" sibTransId="{0F083BBF-AC6F-42B0-99FB-D6EA7B5EEE9C}"/>
    <dgm:cxn modelId="{9AA44D1C-B2A3-4C86-A01A-0162CDB5E9E8}" type="presOf" srcId="{4A118589-3C0E-4DA6-B0B6-83D59BBE8A18}" destId="{01DC0D78-7C06-43B6-9E86-62619821FE63}" srcOrd="0" destOrd="1" presId="urn:microsoft.com/office/officeart/2005/8/layout/vList2"/>
    <dgm:cxn modelId="{74DCFFF5-F867-4D9D-889C-0267AC82197B}" type="presOf" srcId="{F5AB272F-58EC-4500-AB9E-E0DEA53E1026}" destId="{01DC0D78-7C06-43B6-9E86-62619821FE63}" srcOrd="0" destOrd="3" presId="urn:microsoft.com/office/officeart/2005/8/layout/vList2"/>
    <dgm:cxn modelId="{6E48A50F-39E6-4133-B962-FFDC73EF3250}" srcId="{12F53835-55B0-444D-85A0-3F8487F6389C}" destId="{969DD3F9-1986-4A9B-BE90-7D891AC55184}" srcOrd="0" destOrd="0" parTransId="{3E4C047B-9410-41C5-9447-D0912375D48A}" sibTransId="{22AA0E77-35D2-4C07-BD0B-94280BDE1EFE}"/>
    <dgm:cxn modelId="{96B18D27-EC29-4601-A195-C8916C925875}" srcId="{A47E666E-5EE3-4ED7-ACBA-C6904DF877C4}" destId="{20F3278E-C6B6-4461-9BF7-9D1302761508}" srcOrd="2" destOrd="0" parTransId="{7CE04578-1EB3-4616-ADA8-CC5844982F80}" sibTransId="{8191EBB5-5477-4D95-BBD5-C21E8496F1C0}"/>
    <dgm:cxn modelId="{5DDBBDCA-DDA6-4185-850D-1AE01E09255B}" type="presOf" srcId="{4925F587-FE5A-4A91-AC5E-23DFC3B01184}" destId="{70489635-863B-4D35-A7C0-E873A675806A}" srcOrd="0" destOrd="0" presId="urn:microsoft.com/office/officeart/2005/8/layout/vList2"/>
    <dgm:cxn modelId="{89FAFFE5-729D-4C2F-9A60-3B1D0BBBD90C}" type="presParOf" srcId="{70489635-863B-4D35-A7C0-E873A675806A}" destId="{8BB6D5DF-1BA9-4527-8006-EF6164F9E139}" srcOrd="0" destOrd="0" presId="urn:microsoft.com/office/officeart/2005/8/layout/vList2"/>
    <dgm:cxn modelId="{088D9457-679C-4357-8BA9-1CA77DEC8CD8}" type="presParOf" srcId="{70489635-863B-4D35-A7C0-E873A675806A}" destId="{C03FAA4A-77A5-4C6F-829F-44E899E7FE11}" srcOrd="1" destOrd="0" presId="urn:microsoft.com/office/officeart/2005/8/layout/vList2"/>
    <dgm:cxn modelId="{56581DB8-03DA-4F16-905B-B433872DF422}" type="presParOf" srcId="{70489635-863B-4D35-A7C0-E873A675806A}" destId="{AFB8E3A6-2E06-4786-AA74-F8E3B98015E0}" srcOrd="2" destOrd="0" presId="urn:microsoft.com/office/officeart/2005/8/layout/vList2"/>
    <dgm:cxn modelId="{AEDBE1D0-64ED-41D3-97B7-178F976993BF}" type="presParOf" srcId="{70489635-863B-4D35-A7C0-E873A675806A}" destId="{01DC0D78-7C06-43B6-9E86-62619821FE63}" srcOrd="3" destOrd="0" presId="urn:microsoft.com/office/officeart/2005/8/layout/vList2"/>
    <dgm:cxn modelId="{9FFA8ED1-059F-4BA5-A24D-85051A7F1A32}" type="presParOf" srcId="{70489635-863B-4D35-A7C0-E873A675806A}" destId="{9C974706-CD39-4E0A-9BCB-990A202820C0}" srcOrd="4" destOrd="0" presId="urn:microsoft.com/office/officeart/2005/8/layout/vList2"/>
    <dgm:cxn modelId="{C5BDD095-ED18-46E9-9A53-934F84CA93F1}" type="presParOf" srcId="{70489635-863B-4D35-A7C0-E873A675806A}" destId="{A09946EE-D714-40FB-8341-AB097635F3E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2A4836B-B504-4255-90BE-CAF141A2D7A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08CF56C-D875-4260-977E-1DCB3A912339}">
      <dgm:prSet phldrT="[Text]"/>
      <dgm:spPr/>
      <dgm:t>
        <a:bodyPr/>
        <a:lstStyle/>
        <a:p>
          <a:r>
            <a:rPr lang="en-US" dirty="0" smtClean="0"/>
            <a:t>Introduction: D</a:t>
          </a:r>
          <a:r>
            <a:rPr lang="en-US" u="sng" dirty="0" smtClean="0"/>
            <a:t>efine</a:t>
          </a:r>
          <a:r>
            <a:rPr lang="en-US" dirty="0" smtClean="0"/>
            <a:t> / Origin / Data</a:t>
          </a:r>
          <a:endParaRPr lang="en-US" dirty="0"/>
        </a:p>
      </dgm:t>
    </dgm:pt>
    <dgm:pt modelId="{449E8C7E-F0CE-4297-83AC-27311CF5501B}" type="parTrans" cxnId="{82CE9A4B-A772-47FB-8C48-7C622776C538}">
      <dgm:prSet/>
      <dgm:spPr/>
      <dgm:t>
        <a:bodyPr/>
        <a:lstStyle/>
        <a:p>
          <a:endParaRPr lang="en-US"/>
        </a:p>
      </dgm:t>
    </dgm:pt>
    <dgm:pt modelId="{44D85175-9F2C-4A59-A0E2-D2310AB894D1}" type="sibTrans" cxnId="{82CE9A4B-A772-47FB-8C48-7C622776C538}">
      <dgm:prSet/>
      <dgm:spPr/>
      <dgm:t>
        <a:bodyPr/>
        <a:lstStyle/>
        <a:p>
          <a:endParaRPr lang="en-US"/>
        </a:p>
      </dgm:t>
    </dgm:pt>
    <dgm:pt modelId="{ACB7498A-BE11-4D95-BF07-0E19C9079BA6}">
      <dgm:prSet phldrT="[Text]"/>
      <dgm:spPr/>
      <dgm:t>
        <a:bodyPr/>
        <a:lstStyle/>
        <a:p>
          <a:r>
            <a:rPr lang="en-US" dirty="0" smtClean="0"/>
            <a:t>macroeconomic policy designed by Central Bank….</a:t>
          </a:r>
          <a:endParaRPr lang="en-US" dirty="0"/>
        </a:p>
      </dgm:t>
    </dgm:pt>
    <dgm:pt modelId="{509BEFA4-B82B-4BB8-B9A0-355E20D0DCAA}" type="parTrans" cxnId="{5C9CA125-19A0-452C-B5C5-456ACEACB4E2}">
      <dgm:prSet/>
      <dgm:spPr/>
      <dgm:t>
        <a:bodyPr/>
        <a:lstStyle/>
        <a:p>
          <a:endParaRPr lang="en-US"/>
        </a:p>
      </dgm:t>
    </dgm:pt>
    <dgm:pt modelId="{DC0562D0-1093-454C-AC21-70CBE59507F2}" type="sibTrans" cxnId="{5C9CA125-19A0-452C-B5C5-456ACEACB4E2}">
      <dgm:prSet/>
      <dgm:spPr/>
      <dgm:t>
        <a:bodyPr/>
        <a:lstStyle/>
        <a:p>
          <a:endParaRPr lang="en-US"/>
        </a:p>
      </dgm:t>
    </dgm:pt>
    <dgm:pt modelId="{AEC0F7BD-C6A6-4A4C-9082-00AF2B20377B}">
      <dgm:prSet phldrT="[Text]"/>
      <dgm:spPr/>
      <dgm:t>
        <a:bodyPr/>
        <a:lstStyle/>
        <a:p>
          <a:r>
            <a:rPr lang="en-US" dirty="0" smtClean="0"/>
            <a:t>Body#1: Catalyst, Really? How?</a:t>
          </a:r>
          <a:endParaRPr lang="en-US" dirty="0"/>
        </a:p>
      </dgm:t>
    </dgm:pt>
    <dgm:pt modelId="{1B2D2FCA-122E-4015-89AB-6AFAEA9AB417}" type="parTrans" cxnId="{A80E41B6-E0F7-4FCF-A9E3-1658020AF0E7}">
      <dgm:prSet/>
      <dgm:spPr/>
      <dgm:t>
        <a:bodyPr/>
        <a:lstStyle/>
        <a:p>
          <a:endParaRPr lang="en-US"/>
        </a:p>
      </dgm:t>
    </dgm:pt>
    <dgm:pt modelId="{A0D0D062-F59A-4FDF-87DC-1091DB69EB66}" type="sibTrans" cxnId="{A80E41B6-E0F7-4FCF-A9E3-1658020AF0E7}">
      <dgm:prSet/>
      <dgm:spPr/>
      <dgm:t>
        <a:bodyPr/>
        <a:lstStyle/>
        <a:p>
          <a:endParaRPr lang="en-US"/>
        </a:p>
      </dgm:t>
    </dgm:pt>
    <dgm:pt modelId="{00F953DD-0207-4E9D-B736-7CC0015B1A53}">
      <dgm:prSet phldrT="[Text]"/>
      <dgm:spPr/>
      <dgm:t>
        <a:bodyPr/>
        <a:lstStyle/>
        <a:p>
          <a:r>
            <a:rPr lang="en-US" dirty="0" smtClean="0"/>
            <a:t>Body#2: Impediment, Really? How?</a:t>
          </a:r>
          <a:endParaRPr lang="en-US" dirty="0"/>
        </a:p>
      </dgm:t>
    </dgm:pt>
    <dgm:pt modelId="{4CDA994F-D627-4F65-9A73-490E8C1F8B6A}" type="parTrans" cxnId="{F0606F60-D27D-43DC-A074-7A6A2DA1922D}">
      <dgm:prSet/>
      <dgm:spPr/>
      <dgm:t>
        <a:bodyPr/>
        <a:lstStyle/>
        <a:p>
          <a:endParaRPr lang="en-US"/>
        </a:p>
      </dgm:t>
    </dgm:pt>
    <dgm:pt modelId="{F89DB73C-CCAC-4910-A5F8-D0FCE2F3A730}" type="sibTrans" cxnId="{F0606F60-D27D-43DC-A074-7A6A2DA1922D}">
      <dgm:prSet/>
      <dgm:spPr/>
      <dgm:t>
        <a:bodyPr/>
        <a:lstStyle/>
        <a:p>
          <a:endParaRPr lang="en-US"/>
        </a:p>
      </dgm:t>
    </dgm:pt>
    <dgm:pt modelId="{51B1F958-82FD-4648-85EF-D2599B6D5A7A}">
      <dgm:prSet phldrT="[Text]"/>
      <dgm:spPr/>
      <dgm:t>
        <a:bodyPr/>
        <a:lstStyle/>
        <a:p>
          <a:r>
            <a:rPr lang="en-US" dirty="0" smtClean="0"/>
            <a:t>Conclusion: Critically examine</a:t>
          </a:r>
          <a:endParaRPr lang="en-US" dirty="0"/>
        </a:p>
      </dgm:t>
    </dgm:pt>
    <dgm:pt modelId="{607BD53C-26D6-4064-B3A8-32B1C29CAC89}" type="parTrans" cxnId="{F8D6ADA8-C9B0-48FF-9207-50FEBABFD57F}">
      <dgm:prSet/>
      <dgm:spPr/>
      <dgm:t>
        <a:bodyPr/>
        <a:lstStyle/>
        <a:p>
          <a:endParaRPr lang="en-US"/>
        </a:p>
      </dgm:t>
    </dgm:pt>
    <dgm:pt modelId="{4B68204A-55C5-46EF-B3D0-B3BD1B6EA105}" type="sibTrans" cxnId="{F8D6ADA8-C9B0-48FF-9207-50FEBABFD57F}">
      <dgm:prSet/>
      <dgm:spPr/>
      <dgm:t>
        <a:bodyPr/>
        <a:lstStyle/>
        <a:p>
          <a:endParaRPr lang="en-US"/>
        </a:p>
      </dgm:t>
    </dgm:pt>
    <dgm:pt modelId="{EBB1DF10-450D-4166-80C0-F3FDE27ABD7D}">
      <dgm:prSet phldrT="[Text]"/>
      <dgm:spPr/>
      <dgm:t>
        <a:bodyPr/>
        <a:lstStyle/>
        <a:p>
          <a:endParaRPr lang="en-US" dirty="0"/>
        </a:p>
      </dgm:t>
    </dgm:pt>
    <dgm:pt modelId="{8D13212F-6354-48BB-8D92-41903AD13240}" type="parTrans" cxnId="{76F55B12-049A-48C9-B235-72980B7C6ACF}">
      <dgm:prSet/>
      <dgm:spPr/>
      <dgm:t>
        <a:bodyPr/>
        <a:lstStyle/>
        <a:p>
          <a:endParaRPr lang="en-US"/>
        </a:p>
      </dgm:t>
    </dgm:pt>
    <dgm:pt modelId="{0C5727A8-50CE-4A17-A96A-5A468BC5D909}" type="sibTrans" cxnId="{76F55B12-049A-48C9-B235-72980B7C6ACF}">
      <dgm:prSet/>
      <dgm:spPr/>
      <dgm:t>
        <a:bodyPr/>
        <a:lstStyle/>
        <a:p>
          <a:endParaRPr lang="en-US"/>
        </a:p>
      </dgm:t>
    </dgm:pt>
    <dgm:pt modelId="{FF4E65FC-01A9-4FB7-9BC6-F68E5AFF6B9D}">
      <dgm:prSet phldrT="[Text]"/>
      <dgm:spPr/>
      <dgm:t>
        <a:bodyPr/>
        <a:lstStyle/>
        <a:p>
          <a:r>
            <a:rPr lang="en-US" dirty="0" smtClean="0"/>
            <a:t>Finding/ </a:t>
          </a:r>
          <a:r>
            <a:rPr lang="en-US" dirty="0" err="1" smtClean="0"/>
            <a:t>judemental</a:t>
          </a:r>
          <a:r>
            <a:rPr lang="en-US" dirty="0" smtClean="0"/>
            <a:t>: catalyst yes, impediment- not by itself , but some </a:t>
          </a:r>
          <a:r>
            <a:rPr lang="en-US" dirty="0" smtClean="0">
              <a:solidFill>
                <a:srgbClr val="C00000"/>
              </a:solidFill>
            </a:rPr>
            <a:t>structural</a:t>
          </a:r>
          <a:r>
            <a:rPr lang="en-US" dirty="0" smtClean="0"/>
            <a:t> </a:t>
          </a:r>
          <a:r>
            <a:rPr lang="en-US" dirty="0" smtClean="0">
              <a:solidFill>
                <a:srgbClr val="C00000"/>
              </a:solidFill>
            </a:rPr>
            <a:t>issues</a:t>
          </a:r>
          <a:r>
            <a:rPr lang="en-US" dirty="0" smtClean="0"/>
            <a:t>.</a:t>
          </a:r>
          <a:endParaRPr lang="en-US" dirty="0"/>
        </a:p>
      </dgm:t>
    </dgm:pt>
    <dgm:pt modelId="{EC23045C-7F83-4C37-83AE-0E7ABE08D046}" type="parTrans" cxnId="{DCA375FA-5A6F-4E1D-9E44-E3A43989891F}">
      <dgm:prSet/>
      <dgm:spPr/>
      <dgm:t>
        <a:bodyPr/>
        <a:lstStyle/>
        <a:p>
          <a:endParaRPr lang="en-US"/>
        </a:p>
      </dgm:t>
    </dgm:pt>
    <dgm:pt modelId="{F1C7BB1F-9ED0-42AA-8850-E80B55640E59}" type="sibTrans" cxnId="{DCA375FA-5A6F-4E1D-9E44-E3A43989891F}">
      <dgm:prSet/>
      <dgm:spPr/>
      <dgm:t>
        <a:bodyPr/>
        <a:lstStyle/>
        <a:p>
          <a:endParaRPr lang="en-US"/>
        </a:p>
      </dgm:t>
    </dgm:pt>
    <dgm:pt modelId="{23A11286-1079-46C6-9C8B-3553C3EB19D1}">
      <dgm:prSet phldrT="[Text]"/>
      <dgm:spPr/>
      <dgm:t>
        <a:bodyPr/>
        <a:lstStyle/>
        <a:p>
          <a:r>
            <a:rPr lang="en-US" dirty="0" smtClean="0"/>
            <a:t>Hawkish policy: cheap loans? But who was </a:t>
          </a:r>
          <a:r>
            <a:rPr lang="en-US" dirty="0" smtClean="0">
              <a:solidFill>
                <a:srgbClr val="C00000"/>
              </a:solidFill>
            </a:rPr>
            <a:t>responsible</a:t>
          </a:r>
          <a:r>
            <a:rPr lang="en-US" dirty="0" smtClean="0"/>
            <a:t>? </a:t>
          </a:r>
          <a:endParaRPr lang="en-US" dirty="0"/>
        </a:p>
      </dgm:t>
    </dgm:pt>
    <dgm:pt modelId="{1AD7F5DD-46DE-4400-B431-58184534E75D}" type="parTrans" cxnId="{16697DF7-C5CA-4372-9F5C-E31565AB14EA}">
      <dgm:prSet/>
      <dgm:spPr/>
      <dgm:t>
        <a:bodyPr/>
        <a:lstStyle/>
        <a:p>
          <a:endParaRPr lang="en-US"/>
        </a:p>
      </dgm:t>
    </dgm:pt>
    <dgm:pt modelId="{47ED653F-4F2D-4612-8225-D25A1DA04C7D}" type="sibTrans" cxnId="{16697DF7-C5CA-4372-9F5C-E31565AB14EA}">
      <dgm:prSet/>
      <dgm:spPr/>
      <dgm:t>
        <a:bodyPr/>
        <a:lstStyle/>
        <a:p>
          <a:endParaRPr lang="en-US"/>
        </a:p>
      </dgm:t>
    </dgm:pt>
    <dgm:pt modelId="{A057FAF8-F3E9-4313-B943-639565483E07}">
      <dgm:prSet phldrT="[Text]"/>
      <dgm:spPr/>
      <dgm:t>
        <a:bodyPr/>
        <a:lstStyle/>
        <a:p>
          <a:r>
            <a:rPr lang="en-US" dirty="0" smtClean="0"/>
            <a:t>CRR, SLR, Repo. </a:t>
          </a:r>
          <a:r>
            <a:rPr lang="en-US" strike="sngStrike" dirty="0" smtClean="0"/>
            <a:t>No need to write all type of tools</a:t>
          </a:r>
          <a:endParaRPr lang="en-US" strike="sngStrike" dirty="0"/>
        </a:p>
      </dgm:t>
    </dgm:pt>
    <dgm:pt modelId="{4DCA2118-A05A-461C-9088-C8D9E3A3FFEF}" type="parTrans" cxnId="{EE3A570A-45A7-4F92-BF07-34BEE3775450}">
      <dgm:prSet/>
      <dgm:spPr/>
      <dgm:t>
        <a:bodyPr/>
        <a:lstStyle/>
        <a:p>
          <a:endParaRPr lang="en-US"/>
        </a:p>
      </dgm:t>
    </dgm:pt>
    <dgm:pt modelId="{1FF6DFD9-3F72-4FBC-ADD7-3F5730E5136D}" type="sibTrans" cxnId="{EE3A570A-45A7-4F92-BF07-34BEE3775450}">
      <dgm:prSet/>
      <dgm:spPr/>
      <dgm:t>
        <a:bodyPr/>
        <a:lstStyle/>
        <a:p>
          <a:endParaRPr lang="en-US"/>
        </a:p>
      </dgm:t>
    </dgm:pt>
    <dgm:pt modelId="{B42C7C6A-3763-4A50-AC7D-03DFC0384A54}">
      <dgm:prSet phldrT="[Text]"/>
      <dgm:spPr/>
      <dgm:t>
        <a:bodyPr/>
        <a:lstStyle/>
        <a:p>
          <a:r>
            <a:rPr lang="en-US" dirty="0" smtClean="0"/>
            <a:t>PSL: new cat: s/m farmers, renew energy, social infra</a:t>
          </a:r>
          <a:endParaRPr lang="en-US" dirty="0"/>
        </a:p>
      </dgm:t>
    </dgm:pt>
    <dgm:pt modelId="{9D302514-B525-4522-A552-B59518F39159}" type="parTrans" cxnId="{E3904C3C-764E-499C-B213-EA1A4E4E69DE}">
      <dgm:prSet/>
      <dgm:spPr/>
      <dgm:t>
        <a:bodyPr/>
        <a:lstStyle/>
        <a:p>
          <a:endParaRPr lang="en-US"/>
        </a:p>
      </dgm:t>
    </dgm:pt>
    <dgm:pt modelId="{320439DB-FB5E-4C56-A463-B7829E96D4D5}" type="sibTrans" cxnId="{E3904C3C-764E-499C-B213-EA1A4E4E69DE}">
      <dgm:prSet/>
      <dgm:spPr/>
      <dgm:t>
        <a:bodyPr/>
        <a:lstStyle/>
        <a:p>
          <a:endParaRPr lang="en-US"/>
        </a:p>
      </dgm:t>
    </dgm:pt>
    <dgm:pt modelId="{0E21D9E3-1C3E-48C7-A85A-7F1B920B59AF}" type="pres">
      <dgm:prSet presAssocID="{42A4836B-B504-4255-90BE-CAF141A2D7AD}" presName="linear" presStyleCnt="0">
        <dgm:presLayoutVars>
          <dgm:animLvl val="lvl"/>
          <dgm:resizeHandles val="exact"/>
        </dgm:presLayoutVars>
      </dgm:prSet>
      <dgm:spPr/>
      <dgm:t>
        <a:bodyPr/>
        <a:lstStyle/>
        <a:p>
          <a:endParaRPr lang="en-US"/>
        </a:p>
      </dgm:t>
    </dgm:pt>
    <dgm:pt modelId="{388CBD06-F6AF-461E-B5D0-4939F9723480}" type="pres">
      <dgm:prSet presAssocID="{D08CF56C-D875-4260-977E-1DCB3A912339}" presName="parentText" presStyleLbl="node1" presStyleIdx="0" presStyleCnt="4">
        <dgm:presLayoutVars>
          <dgm:chMax val="0"/>
          <dgm:bulletEnabled val="1"/>
        </dgm:presLayoutVars>
      </dgm:prSet>
      <dgm:spPr/>
      <dgm:t>
        <a:bodyPr/>
        <a:lstStyle/>
        <a:p>
          <a:endParaRPr lang="en-US"/>
        </a:p>
      </dgm:t>
    </dgm:pt>
    <dgm:pt modelId="{FC297622-5691-4DA7-B6C4-58F06D7C11B2}" type="pres">
      <dgm:prSet presAssocID="{D08CF56C-D875-4260-977E-1DCB3A912339}" presName="childText" presStyleLbl="revTx" presStyleIdx="0" presStyleCnt="4">
        <dgm:presLayoutVars>
          <dgm:bulletEnabled val="1"/>
        </dgm:presLayoutVars>
      </dgm:prSet>
      <dgm:spPr/>
      <dgm:t>
        <a:bodyPr/>
        <a:lstStyle/>
        <a:p>
          <a:endParaRPr lang="en-US"/>
        </a:p>
      </dgm:t>
    </dgm:pt>
    <dgm:pt modelId="{454A14F5-33E3-4D1E-91DB-7B71A14DEA04}" type="pres">
      <dgm:prSet presAssocID="{AEC0F7BD-C6A6-4A4C-9082-00AF2B20377B}" presName="parentText" presStyleLbl="node1" presStyleIdx="1" presStyleCnt="4">
        <dgm:presLayoutVars>
          <dgm:chMax val="0"/>
          <dgm:bulletEnabled val="1"/>
        </dgm:presLayoutVars>
      </dgm:prSet>
      <dgm:spPr/>
      <dgm:t>
        <a:bodyPr/>
        <a:lstStyle/>
        <a:p>
          <a:endParaRPr lang="en-US"/>
        </a:p>
      </dgm:t>
    </dgm:pt>
    <dgm:pt modelId="{B3F5088A-E6B3-49FC-AD0E-053DF48D407E}" type="pres">
      <dgm:prSet presAssocID="{AEC0F7BD-C6A6-4A4C-9082-00AF2B20377B}" presName="childText" presStyleLbl="revTx" presStyleIdx="1" presStyleCnt="4">
        <dgm:presLayoutVars>
          <dgm:bulletEnabled val="1"/>
        </dgm:presLayoutVars>
      </dgm:prSet>
      <dgm:spPr/>
      <dgm:t>
        <a:bodyPr/>
        <a:lstStyle/>
        <a:p>
          <a:endParaRPr lang="en-US"/>
        </a:p>
      </dgm:t>
    </dgm:pt>
    <dgm:pt modelId="{2C47D375-B43F-4CD1-AF49-6E306BC5B155}" type="pres">
      <dgm:prSet presAssocID="{00F953DD-0207-4E9D-B736-7CC0015B1A53}" presName="parentText" presStyleLbl="node1" presStyleIdx="2" presStyleCnt="4">
        <dgm:presLayoutVars>
          <dgm:chMax val="0"/>
          <dgm:bulletEnabled val="1"/>
        </dgm:presLayoutVars>
      </dgm:prSet>
      <dgm:spPr/>
      <dgm:t>
        <a:bodyPr/>
        <a:lstStyle/>
        <a:p>
          <a:endParaRPr lang="en-US"/>
        </a:p>
      </dgm:t>
    </dgm:pt>
    <dgm:pt modelId="{8136E92F-BD7A-47EC-812C-8B49BD349BAA}" type="pres">
      <dgm:prSet presAssocID="{00F953DD-0207-4E9D-B736-7CC0015B1A53}" presName="childText" presStyleLbl="revTx" presStyleIdx="2" presStyleCnt="4">
        <dgm:presLayoutVars>
          <dgm:bulletEnabled val="1"/>
        </dgm:presLayoutVars>
      </dgm:prSet>
      <dgm:spPr/>
      <dgm:t>
        <a:bodyPr/>
        <a:lstStyle/>
        <a:p>
          <a:endParaRPr lang="en-US"/>
        </a:p>
      </dgm:t>
    </dgm:pt>
    <dgm:pt modelId="{1145A253-673E-47E1-9BFF-42CFA1CE86CC}" type="pres">
      <dgm:prSet presAssocID="{51B1F958-82FD-4648-85EF-D2599B6D5A7A}" presName="parentText" presStyleLbl="node1" presStyleIdx="3" presStyleCnt="4">
        <dgm:presLayoutVars>
          <dgm:chMax val="0"/>
          <dgm:bulletEnabled val="1"/>
        </dgm:presLayoutVars>
      </dgm:prSet>
      <dgm:spPr/>
      <dgm:t>
        <a:bodyPr/>
        <a:lstStyle/>
        <a:p>
          <a:endParaRPr lang="en-US"/>
        </a:p>
      </dgm:t>
    </dgm:pt>
    <dgm:pt modelId="{EF0F0F69-9DC0-4FC4-9649-A82BA1B150EA}" type="pres">
      <dgm:prSet presAssocID="{51B1F958-82FD-4648-85EF-D2599B6D5A7A}" presName="childText" presStyleLbl="revTx" presStyleIdx="3" presStyleCnt="4">
        <dgm:presLayoutVars>
          <dgm:bulletEnabled val="1"/>
        </dgm:presLayoutVars>
      </dgm:prSet>
      <dgm:spPr/>
      <dgm:t>
        <a:bodyPr/>
        <a:lstStyle/>
        <a:p>
          <a:endParaRPr lang="en-US"/>
        </a:p>
      </dgm:t>
    </dgm:pt>
  </dgm:ptLst>
  <dgm:cxnLst>
    <dgm:cxn modelId="{A80E41B6-E0F7-4FCF-A9E3-1658020AF0E7}" srcId="{42A4836B-B504-4255-90BE-CAF141A2D7AD}" destId="{AEC0F7BD-C6A6-4A4C-9082-00AF2B20377B}" srcOrd="1" destOrd="0" parTransId="{1B2D2FCA-122E-4015-89AB-6AFAEA9AB417}" sibTransId="{A0D0D062-F59A-4FDF-87DC-1091DB69EB66}"/>
    <dgm:cxn modelId="{D7DD8B42-FEB9-4D4E-9557-5F4EE115ABDC}" type="presOf" srcId="{AEC0F7BD-C6A6-4A4C-9082-00AF2B20377B}" destId="{454A14F5-33E3-4D1E-91DB-7B71A14DEA04}" srcOrd="0" destOrd="0" presId="urn:microsoft.com/office/officeart/2005/8/layout/vList2"/>
    <dgm:cxn modelId="{78F57D87-693D-42F4-9793-78D6CC1EA800}" type="presOf" srcId="{B42C7C6A-3763-4A50-AC7D-03DFC0384A54}" destId="{B3F5088A-E6B3-49FC-AD0E-053DF48D407E}" srcOrd="0" destOrd="1" presId="urn:microsoft.com/office/officeart/2005/8/layout/vList2"/>
    <dgm:cxn modelId="{925F9F42-A16E-419C-BEF1-B15BEB385C86}" type="presOf" srcId="{42A4836B-B504-4255-90BE-CAF141A2D7AD}" destId="{0E21D9E3-1C3E-48C7-A85A-7F1B920B59AF}" srcOrd="0" destOrd="0" presId="urn:microsoft.com/office/officeart/2005/8/layout/vList2"/>
    <dgm:cxn modelId="{76F55B12-049A-48C9-B235-72980B7C6ACF}" srcId="{51B1F958-82FD-4648-85EF-D2599B6D5A7A}" destId="{EBB1DF10-450D-4166-80C0-F3FDE27ABD7D}" srcOrd="1" destOrd="0" parTransId="{8D13212F-6354-48BB-8D92-41903AD13240}" sibTransId="{0C5727A8-50CE-4A17-A96A-5A468BC5D909}"/>
    <dgm:cxn modelId="{16697DF7-C5CA-4372-9F5C-E31565AB14EA}" srcId="{00F953DD-0207-4E9D-B736-7CC0015B1A53}" destId="{23A11286-1079-46C6-9C8B-3553C3EB19D1}" srcOrd="0" destOrd="0" parTransId="{1AD7F5DD-46DE-4400-B431-58184534E75D}" sibTransId="{47ED653F-4F2D-4612-8225-D25A1DA04C7D}"/>
    <dgm:cxn modelId="{5C9CA125-19A0-452C-B5C5-456ACEACB4E2}" srcId="{D08CF56C-D875-4260-977E-1DCB3A912339}" destId="{ACB7498A-BE11-4D95-BF07-0E19C9079BA6}" srcOrd="0" destOrd="0" parTransId="{509BEFA4-B82B-4BB8-B9A0-355E20D0DCAA}" sibTransId="{DC0562D0-1093-454C-AC21-70CBE59507F2}"/>
    <dgm:cxn modelId="{F48FB590-B92F-4003-9301-C9824561A9BB}" type="presOf" srcId="{00F953DD-0207-4E9D-B736-7CC0015B1A53}" destId="{2C47D375-B43F-4CD1-AF49-6E306BC5B155}" srcOrd="0" destOrd="0" presId="urn:microsoft.com/office/officeart/2005/8/layout/vList2"/>
    <dgm:cxn modelId="{EE3A570A-45A7-4F92-BF07-34BEE3775450}" srcId="{AEC0F7BD-C6A6-4A4C-9082-00AF2B20377B}" destId="{A057FAF8-F3E9-4313-B943-639565483E07}" srcOrd="0" destOrd="0" parTransId="{4DCA2118-A05A-461C-9088-C8D9E3A3FFEF}" sibTransId="{1FF6DFD9-3F72-4FBC-ADD7-3F5730E5136D}"/>
    <dgm:cxn modelId="{B6906E4F-AD2D-4021-ACA7-51EB3C977463}" type="presOf" srcId="{23A11286-1079-46C6-9C8B-3553C3EB19D1}" destId="{8136E92F-BD7A-47EC-812C-8B49BD349BAA}" srcOrd="0" destOrd="0" presId="urn:microsoft.com/office/officeart/2005/8/layout/vList2"/>
    <dgm:cxn modelId="{F0606F60-D27D-43DC-A074-7A6A2DA1922D}" srcId="{42A4836B-B504-4255-90BE-CAF141A2D7AD}" destId="{00F953DD-0207-4E9D-B736-7CC0015B1A53}" srcOrd="2" destOrd="0" parTransId="{4CDA994F-D627-4F65-9A73-490E8C1F8B6A}" sibTransId="{F89DB73C-CCAC-4910-A5F8-D0FCE2F3A730}"/>
    <dgm:cxn modelId="{46CC86B7-C452-471D-95D5-59DED1F5B47E}" type="presOf" srcId="{EBB1DF10-450D-4166-80C0-F3FDE27ABD7D}" destId="{EF0F0F69-9DC0-4FC4-9649-A82BA1B150EA}" srcOrd="0" destOrd="1" presId="urn:microsoft.com/office/officeart/2005/8/layout/vList2"/>
    <dgm:cxn modelId="{F8D6ADA8-C9B0-48FF-9207-50FEBABFD57F}" srcId="{42A4836B-B504-4255-90BE-CAF141A2D7AD}" destId="{51B1F958-82FD-4648-85EF-D2599B6D5A7A}" srcOrd="3" destOrd="0" parTransId="{607BD53C-26D6-4064-B3A8-32B1C29CAC89}" sibTransId="{4B68204A-55C5-46EF-B3D0-B3BD1B6EA105}"/>
    <dgm:cxn modelId="{873D75E5-CC03-4676-9EDE-5C2BA82595AD}" type="presOf" srcId="{A057FAF8-F3E9-4313-B943-639565483E07}" destId="{B3F5088A-E6B3-49FC-AD0E-053DF48D407E}" srcOrd="0" destOrd="0" presId="urn:microsoft.com/office/officeart/2005/8/layout/vList2"/>
    <dgm:cxn modelId="{9CAF2898-0AFD-4883-8440-E4CDE4393D49}" type="presOf" srcId="{51B1F958-82FD-4648-85EF-D2599B6D5A7A}" destId="{1145A253-673E-47E1-9BFF-42CFA1CE86CC}" srcOrd="0" destOrd="0" presId="urn:microsoft.com/office/officeart/2005/8/layout/vList2"/>
    <dgm:cxn modelId="{E8C3D8BD-75AD-4D9B-9995-9A0A07A3EEF7}" type="presOf" srcId="{ACB7498A-BE11-4D95-BF07-0E19C9079BA6}" destId="{FC297622-5691-4DA7-B6C4-58F06D7C11B2}" srcOrd="0" destOrd="0" presId="urn:microsoft.com/office/officeart/2005/8/layout/vList2"/>
    <dgm:cxn modelId="{61556617-CC6C-4A0B-982C-F2CA2FB98F3B}" type="presOf" srcId="{FF4E65FC-01A9-4FB7-9BC6-F68E5AFF6B9D}" destId="{EF0F0F69-9DC0-4FC4-9649-A82BA1B150EA}" srcOrd="0" destOrd="0" presId="urn:microsoft.com/office/officeart/2005/8/layout/vList2"/>
    <dgm:cxn modelId="{DCA375FA-5A6F-4E1D-9E44-E3A43989891F}" srcId="{51B1F958-82FD-4648-85EF-D2599B6D5A7A}" destId="{FF4E65FC-01A9-4FB7-9BC6-F68E5AFF6B9D}" srcOrd="0" destOrd="0" parTransId="{EC23045C-7F83-4C37-83AE-0E7ABE08D046}" sibTransId="{F1C7BB1F-9ED0-42AA-8850-E80B55640E59}"/>
    <dgm:cxn modelId="{3756731E-B839-495C-BD5D-F11E2D5E09ED}" type="presOf" srcId="{D08CF56C-D875-4260-977E-1DCB3A912339}" destId="{388CBD06-F6AF-461E-B5D0-4939F9723480}" srcOrd="0" destOrd="0" presId="urn:microsoft.com/office/officeart/2005/8/layout/vList2"/>
    <dgm:cxn modelId="{82CE9A4B-A772-47FB-8C48-7C622776C538}" srcId="{42A4836B-B504-4255-90BE-CAF141A2D7AD}" destId="{D08CF56C-D875-4260-977E-1DCB3A912339}" srcOrd="0" destOrd="0" parTransId="{449E8C7E-F0CE-4297-83AC-27311CF5501B}" sibTransId="{44D85175-9F2C-4A59-A0E2-D2310AB894D1}"/>
    <dgm:cxn modelId="{E3904C3C-764E-499C-B213-EA1A4E4E69DE}" srcId="{AEC0F7BD-C6A6-4A4C-9082-00AF2B20377B}" destId="{B42C7C6A-3763-4A50-AC7D-03DFC0384A54}" srcOrd="1" destOrd="0" parTransId="{9D302514-B525-4522-A552-B59518F39159}" sibTransId="{320439DB-FB5E-4C56-A463-B7829E96D4D5}"/>
    <dgm:cxn modelId="{E65E723B-D8F0-4E71-96DB-472265CAA385}" type="presParOf" srcId="{0E21D9E3-1C3E-48C7-A85A-7F1B920B59AF}" destId="{388CBD06-F6AF-461E-B5D0-4939F9723480}" srcOrd="0" destOrd="0" presId="urn:microsoft.com/office/officeart/2005/8/layout/vList2"/>
    <dgm:cxn modelId="{1D2137C7-15C4-41A7-872B-F2528C394F08}" type="presParOf" srcId="{0E21D9E3-1C3E-48C7-A85A-7F1B920B59AF}" destId="{FC297622-5691-4DA7-B6C4-58F06D7C11B2}" srcOrd="1" destOrd="0" presId="urn:microsoft.com/office/officeart/2005/8/layout/vList2"/>
    <dgm:cxn modelId="{CDBF57C4-BC7E-43D2-BE6F-DAFC7D087F18}" type="presParOf" srcId="{0E21D9E3-1C3E-48C7-A85A-7F1B920B59AF}" destId="{454A14F5-33E3-4D1E-91DB-7B71A14DEA04}" srcOrd="2" destOrd="0" presId="urn:microsoft.com/office/officeart/2005/8/layout/vList2"/>
    <dgm:cxn modelId="{0266EC15-BC54-46FF-AA33-02E809A99271}" type="presParOf" srcId="{0E21D9E3-1C3E-48C7-A85A-7F1B920B59AF}" destId="{B3F5088A-E6B3-49FC-AD0E-053DF48D407E}" srcOrd="3" destOrd="0" presId="urn:microsoft.com/office/officeart/2005/8/layout/vList2"/>
    <dgm:cxn modelId="{C77B9094-658C-423C-B2F5-8ED7446142A2}" type="presParOf" srcId="{0E21D9E3-1C3E-48C7-A85A-7F1B920B59AF}" destId="{2C47D375-B43F-4CD1-AF49-6E306BC5B155}" srcOrd="4" destOrd="0" presId="urn:microsoft.com/office/officeart/2005/8/layout/vList2"/>
    <dgm:cxn modelId="{755AC71E-81B9-4520-B424-4515B7D480B4}" type="presParOf" srcId="{0E21D9E3-1C3E-48C7-A85A-7F1B920B59AF}" destId="{8136E92F-BD7A-47EC-812C-8B49BD349BAA}" srcOrd="5" destOrd="0" presId="urn:microsoft.com/office/officeart/2005/8/layout/vList2"/>
    <dgm:cxn modelId="{8E3AE601-EEEC-44B6-99EF-FE8BF93C782B}" type="presParOf" srcId="{0E21D9E3-1C3E-48C7-A85A-7F1B920B59AF}" destId="{1145A253-673E-47E1-9BFF-42CFA1CE86CC}" srcOrd="6" destOrd="0" presId="urn:microsoft.com/office/officeart/2005/8/layout/vList2"/>
    <dgm:cxn modelId="{1736AF66-5B88-49CF-B989-C41A4D0831D2}" type="presParOf" srcId="{0E21D9E3-1C3E-48C7-A85A-7F1B920B59AF}" destId="{EF0F0F69-9DC0-4FC4-9649-A82BA1B150EA}"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239A52E-5C93-4E49-A36D-5539675D9E7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5B99158F-0FDD-4805-B600-1DB75A2E948F}">
      <dgm:prSet phldrT="[Text]" custT="1"/>
      <dgm:spPr/>
      <dgm:t>
        <a:bodyPr/>
        <a:lstStyle/>
        <a:p>
          <a:r>
            <a:rPr lang="en-US" sz="2000" dirty="0" smtClean="0"/>
            <a:t>Catalyst, yes</a:t>
          </a:r>
          <a:endParaRPr lang="en-US" sz="2000" dirty="0"/>
        </a:p>
      </dgm:t>
    </dgm:pt>
    <dgm:pt modelId="{09C85EAB-8667-43E2-BDAC-C6FA89CD8804}" type="parTrans" cxnId="{47646526-79BB-4EB2-908B-CD5F15D9D980}">
      <dgm:prSet/>
      <dgm:spPr/>
      <dgm:t>
        <a:bodyPr/>
        <a:lstStyle/>
        <a:p>
          <a:endParaRPr lang="en-US" sz="1400"/>
        </a:p>
      </dgm:t>
    </dgm:pt>
    <dgm:pt modelId="{3E3D485C-FF6D-4723-A920-93ED1C5FFB84}" type="sibTrans" cxnId="{47646526-79BB-4EB2-908B-CD5F15D9D980}">
      <dgm:prSet custT="1"/>
      <dgm:spPr/>
      <dgm:t>
        <a:bodyPr/>
        <a:lstStyle/>
        <a:p>
          <a:endParaRPr lang="en-US" sz="1800"/>
        </a:p>
      </dgm:t>
    </dgm:pt>
    <dgm:pt modelId="{BDB88CFF-69BD-47DF-A053-6A1564D27B95}">
      <dgm:prSet phldrT="[Text]" custT="1"/>
      <dgm:spPr/>
      <dgm:t>
        <a:bodyPr/>
        <a:lstStyle/>
        <a:p>
          <a:r>
            <a:rPr lang="en-US" sz="2000" dirty="0" smtClean="0"/>
            <a:t>Impediment, no</a:t>
          </a:r>
          <a:endParaRPr lang="en-US" sz="2000" dirty="0"/>
        </a:p>
      </dgm:t>
    </dgm:pt>
    <dgm:pt modelId="{35C36959-AE4A-4F87-8B8D-1570FEB95222}" type="parTrans" cxnId="{C27E1E40-C29D-43C0-AF67-66E9D4FF0B39}">
      <dgm:prSet/>
      <dgm:spPr/>
      <dgm:t>
        <a:bodyPr/>
        <a:lstStyle/>
        <a:p>
          <a:endParaRPr lang="en-US" sz="1400"/>
        </a:p>
      </dgm:t>
    </dgm:pt>
    <dgm:pt modelId="{6C431C1E-1F40-417B-963F-7EEE090E0FBF}" type="sibTrans" cxnId="{C27E1E40-C29D-43C0-AF67-66E9D4FF0B39}">
      <dgm:prSet/>
      <dgm:spPr/>
      <dgm:t>
        <a:bodyPr/>
        <a:lstStyle/>
        <a:p>
          <a:endParaRPr lang="en-US" sz="1400"/>
        </a:p>
      </dgm:t>
    </dgm:pt>
    <dgm:pt modelId="{E3CCE0FF-3A00-4080-AD81-C93BF407666B}" type="pres">
      <dgm:prSet presAssocID="{5239A52E-5C93-4E49-A36D-5539675D9E7E}" presName="Name0" presStyleCnt="0">
        <dgm:presLayoutVars>
          <dgm:dir/>
          <dgm:resizeHandles val="exact"/>
        </dgm:presLayoutVars>
      </dgm:prSet>
      <dgm:spPr/>
      <dgm:t>
        <a:bodyPr/>
        <a:lstStyle/>
        <a:p>
          <a:endParaRPr lang="en-US"/>
        </a:p>
      </dgm:t>
    </dgm:pt>
    <dgm:pt modelId="{12D5F204-53FF-44D8-94EE-5C89964AC35A}" type="pres">
      <dgm:prSet presAssocID="{5B99158F-0FDD-4805-B600-1DB75A2E948F}" presName="node" presStyleLbl="node1" presStyleIdx="0" presStyleCnt="2">
        <dgm:presLayoutVars>
          <dgm:bulletEnabled val="1"/>
        </dgm:presLayoutVars>
      </dgm:prSet>
      <dgm:spPr/>
      <dgm:t>
        <a:bodyPr/>
        <a:lstStyle/>
        <a:p>
          <a:endParaRPr lang="en-US"/>
        </a:p>
      </dgm:t>
    </dgm:pt>
    <dgm:pt modelId="{7E8A150D-00D7-49B2-BEF1-912F3344AAD6}" type="pres">
      <dgm:prSet presAssocID="{3E3D485C-FF6D-4723-A920-93ED1C5FFB84}" presName="sibTrans" presStyleLbl="sibTrans2D1" presStyleIdx="0" presStyleCnt="1"/>
      <dgm:spPr/>
      <dgm:t>
        <a:bodyPr/>
        <a:lstStyle/>
        <a:p>
          <a:endParaRPr lang="en-US"/>
        </a:p>
      </dgm:t>
    </dgm:pt>
    <dgm:pt modelId="{13ED070D-A0EB-4368-A43F-B646F1F7A6D0}" type="pres">
      <dgm:prSet presAssocID="{3E3D485C-FF6D-4723-A920-93ED1C5FFB84}" presName="connectorText" presStyleLbl="sibTrans2D1" presStyleIdx="0" presStyleCnt="1"/>
      <dgm:spPr/>
      <dgm:t>
        <a:bodyPr/>
        <a:lstStyle/>
        <a:p>
          <a:endParaRPr lang="en-US"/>
        </a:p>
      </dgm:t>
    </dgm:pt>
    <dgm:pt modelId="{D016E830-DEFB-4BB4-A75D-15635D74AF1C}" type="pres">
      <dgm:prSet presAssocID="{BDB88CFF-69BD-47DF-A053-6A1564D27B95}" presName="node" presStyleLbl="node1" presStyleIdx="1" presStyleCnt="2">
        <dgm:presLayoutVars>
          <dgm:bulletEnabled val="1"/>
        </dgm:presLayoutVars>
      </dgm:prSet>
      <dgm:spPr/>
      <dgm:t>
        <a:bodyPr/>
        <a:lstStyle/>
        <a:p>
          <a:endParaRPr lang="en-US"/>
        </a:p>
      </dgm:t>
    </dgm:pt>
  </dgm:ptLst>
  <dgm:cxnLst>
    <dgm:cxn modelId="{C27E1E40-C29D-43C0-AF67-66E9D4FF0B39}" srcId="{5239A52E-5C93-4E49-A36D-5539675D9E7E}" destId="{BDB88CFF-69BD-47DF-A053-6A1564D27B95}" srcOrd="1" destOrd="0" parTransId="{35C36959-AE4A-4F87-8B8D-1570FEB95222}" sibTransId="{6C431C1E-1F40-417B-963F-7EEE090E0FBF}"/>
    <dgm:cxn modelId="{C09E3CA2-059C-401D-BF97-7FE1FAB52325}" type="presOf" srcId="{3E3D485C-FF6D-4723-A920-93ED1C5FFB84}" destId="{7E8A150D-00D7-49B2-BEF1-912F3344AAD6}" srcOrd="0" destOrd="0" presId="urn:microsoft.com/office/officeart/2005/8/layout/process1"/>
    <dgm:cxn modelId="{BBA58B29-4740-432E-ACF8-F6C699BD06F9}" type="presOf" srcId="{5239A52E-5C93-4E49-A36D-5539675D9E7E}" destId="{E3CCE0FF-3A00-4080-AD81-C93BF407666B}" srcOrd="0" destOrd="0" presId="urn:microsoft.com/office/officeart/2005/8/layout/process1"/>
    <dgm:cxn modelId="{2C6FDF2A-7962-44C0-9A2E-9C4CC83DAD55}" type="presOf" srcId="{5B99158F-0FDD-4805-B600-1DB75A2E948F}" destId="{12D5F204-53FF-44D8-94EE-5C89964AC35A}" srcOrd="0" destOrd="0" presId="urn:microsoft.com/office/officeart/2005/8/layout/process1"/>
    <dgm:cxn modelId="{7E53FFF6-82AC-417B-ACE5-6C6FB1B0B307}" type="presOf" srcId="{BDB88CFF-69BD-47DF-A053-6A1564D27B95}" destId="{D016E830-DEFB-4BB4-A75D-15635D74AF1C}" srcOrd="0" destOrd="0" presId="urn:microsoft.com/office/officeart/2005/8/layout/process1"/>
    <dgm:cxn modelId="{980154A6-91B0-4D6C-99ED-C6F52EAD8FC6}" type="presOf" srcId="{3E3D485C-FF6D-4723-A920-93ED1C5FFB84}" destId="{13ED070D-A0EB-4368-A43F-B646F1F7A6D0}" srcOrd="1" destOrd="0" presId="urn:microsoft.com/office/officeart/2005/8/layout/process1"/>
    <dgm:cxn modelId="{47646526-79BB-4EB2-908B-CD5F15D9D980}" srcId="{5239A52E-5C93-4E49-A36D-5539675D9E7E}" destId="{5B99158F-0FDD-4805-B600-1DB75A2E948F}" srcOrd="0" destOrd="0" parTransId="{09C85EAB-8667-43E2-BDAC-C6FA89CD8804}" sibTransId="{3E3D485C-FF6D-4723-A920-93ED1C5FFB84}"/>
    <dgm:cxn modelId="{F7D97FE1-0D9B-484D-A3C2-380F3099D21E}" type="presParOf" srcId="{E3CCE0FF-3A00-4080-AD81-C93BF407666B}" destId="{12D5F204-53FF-44D8-94EE-5C89964AC35A}" srcOrd="0" destOrd="0" presId="urn:microsoft.com/office/officeart/2005/8/layout/process1"/>
    <dgm:cxn modelId="{2773202D-F2A7-4975-B575-0254F7725911}" type="presParOf" srcId="{E3CCE0FF-3A00-4080-AD81-C93BF407666B}" destId="{7E8A150D-00D7-49B2-BEF1-912F3344AAD6}" srcOrd="1" destOrd="0" presId="urn:microsoft.com/office/officeart/2005/8/layout/process1"/>
    <dgm:cxn modelId="{2A9FCA83-B38A-48A4-BAB5-B4F4CEF94CA6}" type="presParOf" srcId="{7E8A150D-00D7-49B2-BEF1-912F3344AAD6}" destId="{13ED070D-A0EB-4368-A43F-B646F1F7A6D0}" srcOrd="0" destOrd="0" presId="urn:microsoft.com/office/officeart/2005/8/layout/process1"/>
    <dgm:cxn modelId="{8D116A73-BA6B-4BCB-A722-75F5C1D73F66}" type="presParOf" srcId="{E3CCE0FF-3A00-4080-AD81-C93BF407666B}" destId="{D016E830-DEFB-4BB4-A75D-15635D74AF1C}"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trike="noStrike"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87E2BD46-0118-4A9E-BF97-62CB1CB78B93}">
      <dgm:prSet/>
      <dgm:spPr/>
      <dgm:t>
        <a:bodyPr/>
        <a:lstStyle/>
        <a:p>
          <a:pPr>
            <a:buNone/>
          </a:pPr>
          <a:r>
            <a:rPr lang="en-US" strike="noStrike" dirty="0" smtClean="0">
              <a:solidFill>
                <a:sysClr val="window" lastClr="FFFFFF"/>
              </a:solidFill>
              <a:latin typeface="Franklin Gothic Medium Cond" panose="020B0606030402020204" pitchFamily="34" charset="0"/>
              <a:ea typeface="+mn-ea"/>
              <a:cs typeface="+mn-cs"/>
            </a:rPr>
            <a:t>OMO &amp; MSS</a:t>
          </a:r>
          <a:endParaRPr lang="en-US" strike="noStrike" dirty="0">
            <a:solidFill>
              <a:sysClr val="window" lastClr="FFFFFF"/>
            </a:solidFill>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strike="noStrike"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403C6F33-E66A-4D60-B41A-9560CCD783A2}">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Selective Credit Control (SCC), PSL: Credit </a:t>
          </a:r>
          <a:r>
            <a:rPr lang="en-US" strike="noStrike" dirty="0" smtClean="0">
              <a:solidFill>
                <a:sysClr val="window" lastClr="FFFFFF"/>
              </a:solidFill>
              <a:latin typeface="Franklin Gothic Medium Cond" panose="020B0606030402020204" pitchFamily="34" charset="0"/>
              <a:ea typeface="+mn-ea"/>
              <a:cs typeface="+mn-cs"/>
            </a:rPr>
            <a:t>Rationing, </a:t>
          </a:r>
          <a:r>
            <a:rPr lang="en-US" strike="sngStrike" dirty="0" smtClean="0">
              <a:solidFill>
                <a:sysClr val="window" lastClr="FFFFFF"/>
              </a:solidFill>
              <a:latin typeface="Franklin Gothic Medium Cond" panose="020B0606030402020204" pitchFamily="34" charset="0"/>
              <a:ea typeface="+mn-ea"/>
              <a:cs typeface="+mn-cs"/>
            </a:rPr>
            <a:t>Subsidy [fiscal policy]</a:t>
          </a:r>
          <a:endParaRPr lang="en-US" strike="sngStrike" dirty="0">
            <a:solidFill>
              <a:sysClr val="window" lastClr="FFFFFF"/>
            </a:solidFill>
            <a:latin typeface="Franklin Gothic Medium Cond" panose="020B0606030402020204" pitchFamily="34" charset="0"/>
            <a:ea typeface="+mn-ea"/>
            <a:cs typeface="+mn-cs"/>
          </a:endParaRP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u="none"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3E2C1A57-2043-4BE2-BEBA-E3993C46CEF0}">
      <dgm:prSet/>
      <dgm:spPr/>
      <dgm:t>
        <a:bodyPr/>
        <a:lstStyle/>
        <a:p>
          <a:pPr>
            <a:buNone/>
          </a:pPr>
          <a:r>
            <a:rPr lang="en-US" strike="noStrike" dirty="0" smtClean="0">
              <a:solidFill>
                <a:sysClr val="window" lastClr="FFFFFF"/>
              </a:solidFill>
              <a:latin typeface="Franklin Gothic Medium Cond" panose="020B0606030402020204" pitchFamily="34" charset="0"/>
              <a:ea typeface="+mn-ea"/>
              <a:cs typeface="+mn-cs"/>
            </a:rPr>
            <a:t>+review of last one year’s policies</a:t>
          </a:r>
          <a:endParaRPr lang="en-US" strike="noStrike" dirty="0">
            <a:solidFill>
              <a:sysClr val="window" lastClr="FFFFFF"/>
            </a:solidFill>
            <a:latin typeface="Franklin Gothic Medium Cond" panose="020B0606030402020204" pitchFamily="34" charset="0"/>
            <a:ea typeface="+mn-ea"/>
            <a:cs typeface="+mn-cs"/>
          </a:endParaRPr>
        </a:p>
      </dgm:t>
    </dgm:pt>
    <dgm:pt modelId="{867D760C-D23F-45B2-8267-CC5B95923B4E}" type="parTrans" cxnId="{404DABFA-5ECB-46BD-941C-F7F565E67DA6}">
      <dgm:prSet/>
      <dgm:spPr/>
      <dgm:t>
        <a:bodyPr/>
        <a:lstStyle/>
        <a:p>
          <a:endParaRPr lang="en-US"/>
        </a:p>
      </dgm:t>
    </dgm:pt>
    <dgm:pt modelId="{EE98A531-A1DC-469D-9AB1-902EEA331C70}" type="sibTrans" cxnId="{404DABFA-5ECB-46BD-941C-F7F565E67DA6}">
      <dgm:prSet/>
      <dgm:spPr/>
      <dgm:t>
        <a:bodyPr/>
        <a:lstStyle/>
        <a:p>
          <a:endParaRPr lang="en-US"/>
        </a:p>
      </dgm:t>
    </dgm:pt>
    <dgm:pt modelId="{EA4B2543-3015-4C40-BC7C-E721B1AF84AF}">
      <dgm:prSet/>
      <dgm:spPr/>
      <dgm:t>
        <a:bodyPr/>
        <a:lstStyle/>
        <a:p>
          <a:r>
            <a:rPr lang="en-US" dirty="0" smtClean="0">
              <a:solidFill>
                <a:sysClr val="window" lastClr="FFFFFF"/>
              </a:solidFill>
              <a:latin typeface="Franklin Gothic Medium Cond" panose="020B0606030402020204" pitchFamily="34" charset="0"/>
              <a:ea typeface="+mn-ea"/>
              <a:cs typeface="+mn-cs"/>
            </a:rPr>
            <a:t>Consumer Credit control / EMI</a:t>
          </a:r>
          <a:endParaRPr lang="en-US" dirty="0">
            <a:solidFill>
              <a:sysClr val="window" lastClr="FFFFFF"/>
            </a:solidFill>
            <a:latin typeface="Franklin Gothic Medium Cond" panose="020B0606030402020204" pitchFamily="34" charset="0"/>
            <a:ea typeface="+mn-ea"/>
            <a:cs typeface="+mn-cs"/>
          </a:endParaRPr>
        </a:p>
      </dgm:t>
    </dgm:pt>
    <dgm:pt modelId="{F925A7D1-2DB2-496C-9F10-21D297888BD1}" type="parTrans" cxnId="{804AA2D5-B8AB-4A76-8013-311724F136AF}">
      <dgm:prSet/>
      <dgm:spPr/>
      <dgm:t>
        <a:bodyPr/>
        <a:lstStyle/>
        <a:p>
          <a:endParaRPr lang="en-US"/>
        </a:p>
      </dgm:t>
    </dgm:pt>
    <dgm:pt modelId="{BDD2DEA2-8F34-4650-9CDB-5AF668BA2110}" type="sibTrans" cxnId="{804AA2D5-B8AB-4A76-8013-311724F136AF}">
      <dgm:prSet/>
      <dgm:spPr/>
      <dgm:t>
        <a:bodyPr/>
        <a:lstStyle/>
        <a:p>
          <a:endParaRPr lang="en-US"/>
        </a:p>
      </dgm:t>
    </dgm:pt>
    <dgm:pt modelId="{621DD39E-D48E-493C-8F30-1661762A552B}">
      <dgm:prSet/>
      <dgm:spPr/>
      <dgm:t>
        <a:bodyPr/>
        <a:lstStyle/>
        <a:p>
          <a:r>
            <a:rPr lang="en-US" b="0" u="none" dirty="0" smtClean="0">
              <a:solidFill>
                <a:sysClr val="window" lastClr="FFFFFF"/>
              </a:solidFill>
              <a:latin typeface="Franklin Gothic Medium Cond" panose="020B0606030402020204" pitchFamily="34" charset="0"/>
              <a:ea typeface="+mn-ea"/>
              <a:cs typeface="+mn-cs"/>
            </a:rPr>
            <a:t>Margin / LTV </a:t>
          </a:r>
          <a:endParaRPr lang="en-US" b="0" u="none" dirty="0">
            <a:solidFill>
              <a:sysClr val="window" lastClr="FFFFFF"/>
            </a:solidFill>
            <a:latin typeface="Franklin Gothic Medium Cond" panose="020B0606030402020204" pitchFamily="34" charset="0"/>
            <a:ea typeface="+mn-ea"/>
            <a:cs typeface="+mn-cs"/>
          </a:endParaRPr>
        </a:p>
      </dgm:t>
    </dgm:pt>
    <dgm:pt modelId="{7B140732-9AD8-47D9-A415-0981F4847927}" type="parTrans" cxnId="{D983B9DB-0AE1-48C7-9FCF-0D123670F548}">
      <dgm:prSet/>
      <dgm:spPr/>
      <dgm:t>
        <a:bodyPr/>
        <a:lstStyle/>
        <a:p>
          <a:endParaRPr lang="en-US"/>
        </a:p>
      </dgm:t>
    </dgm:pt>
    <dgm:pt modelId="{0965233F-D79B-4F2D-B7E4-015EF8C2EEF4}" type="sibTrans" cxnId="{D983B9DB-0AE1-48C7-9FCF-0D123670F548}">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custLinFactNeighborX="-4513" custLinFactNeighborY="-2496"/>
      <dgm:spPr/>
      <dgm:t>
        <a:bodyPr/>
        <a:lstStyle/>
        <a:p>
          <a:endParaRPr lang="en-US"/>
        </a:p>
      </dgm:t>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6984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733E3118-A332-4557-8F34-B4D45B080497}" type="presOf" srcId="{403C6F33-E66A-4D60-B41A-9560CCD783A2}" destId="{839B7839-990A-43CC-A7E1-6883DC84DFE5}" srcOrd="0" destOrd="1"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2ED1558C-2094-425D-8594-DC652CD08396}" srcId="{90C1CFE9-B1A6-4B2B-8238-CFCC25176E00}" destId="{B339E8DF-D633-4DC0-BCE6-C05DB1510C5A}" srcOrd="0" destOrd="0" parTransId="{1F51839F-ADDB-49D9-81F8-E8263180A94A}" sibTransId="{D09C590C-21D5-4555-A152-DF9A37A52F73}"/>
    <dgm:cxn modelId="{804AA2D5-B8AB-4A76-8013-311724F136AF}" srcId="{B5E7C52D-FAB4-42E9-9181-D662FC70933E}" destId="{EA4B2543-3015-4C40-BC7C-E721B1AF84AF}" srcOrd="1" destOrd="0" parTransId="{F925A7D1-2DB2-496C-9F10-21D297888BD1}" sibTransId="{BDD2DEA2-8F34-4650-9CDB-5AF668BA2110}"/>
    <dgm:cxn modelId="{BAED2299-4C8E-438C-B847-4EA1536F1466}" type="presOf" srcId="{B5E7C52D-FAB4-42E9-9181-D662FC70933E}" destId="{839B7839-990A-43CC-A7E1-6883DC84DFE5}" srcOrd="0" destOrd="0" presId="urn:microsoft.com/office/officeart/2005/8/layout/vList4"/>
    <dgm:cxn modelId="{6673E988-9C42-4616-BF0E-906E6ABDC20B}" type="presOf" srcId="{3E2C1A57-2043-4BE2-BEBA-E3993C46CEF0}" destId="{7010B559-FB08-4893-B1DA-5F8BF00CF383}" srcOrd="0" destOrd="4" presId="urn:microsoft.com/office/officeart/2005/8/layout/vList4"/>
    <dgm:cxn modelId="{D0308A2C-26B7-442F-A035-4624DF6D8FA6}" type="presOf" srcId="{87E2BD46-0118-4A9E-BF97-62CB1CB78B93}" destId="{85565C56-143A-4630-B476-DB52129771DB}" srcOrd="1" destOrd="2" presId="urn:microsoft.com/office/officeart/2005/8/layout/vList4"/>
    <dgm:cxn modelId="{572BF8C7-3576-4A26-9B31-8B616D7EF9A8}" type="presOf" srcId="{EA4B2543-3015-4C40-BC7C-E721B1AF84AF}" destId="{D47389BE-DC75-4EF3-BEA6-37D69BABEED5}" srcOrd="1" destOrd="2" presId="urn:microsoft.com/office/officeart/2005/8/layout/vList4"/>
    <dgm:cxn modelId="{39441C47-F4B4-43AB-948F-526E6A7EAE4B}" srcId="{B5E7C52D-FAB4-42E9-9181-D662FC70933E}" destId="{403C6F33-E66A-4D60-B41A-9560CCD783A2}" srcOrd="0" destOrd="0" parTransId="{8E2DA6EA-DE11-4D93-90B5-8834B9E33B1F}" sibTransId="{8C31EC1F-B09C-4654-BF47-73D70228F3C3}"/>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D983B9DB-0AE1-48C7-9FCF-0D123670F548}" srcId="{B5E7C52D-FAB4-42E9-9181-D662FC70933E}" destId="{621DD39E-D48E-493C-8F30-1661762A552B}" srcOrd="2" destOrd="0" parTransId="{7B140732-9AD8-47D9-A415-0981F4847927}" sibTransId="{0965233F-D79B-4F2D-B7E4-015EF8C2EEF4}"/>
    <dgm:cxn modelId="{D95DFA40-9E4C-448F-A29B-FF98FC31E0F3}" type="presOf" srcId="{621DD39E-D48E-493C-8F30-1661762A552B}" destId="{D47389BE-DC75-4EF3-BEA6-37D69BABEED5}" srcOrd="1" destOrd="3"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76564F73-5605-4AEF-831E-75FC3A637ADC}" type="presOf" srcId="{3E2C1A57-2043-4BE2-BEBA-E3993C46CEF0}" destId="{85565C56-143A-4630-B476-DB52129771DB}" srcOrd="1" destOrd="4" presId="urn:microsoft.com/office/officeart/2005/8/layout/vList4"/>
    <dgm:cxn modelId="{1242E106-2E9D-47F8-8F34-DDEDC53C2C8D}" type="presOf" srcId="{66344C7F-285C-4A31-9902-B1CA856478AD}" destId="{D47389BE-DC75-4EF3-BEA6-37D69BABEED5}" srcOrd="1" destOrd="4" presId="urn:microsoft.com/office/officeart/2005/8/layout/vList4"/>
    <dgm:cxn modelId="{DE570BD8-0C30-4A8E-BB66-43BF3C21139B}" type="presOf" srcId="{4B2288E3-E3D6-4541-ACBC-15708AA8FEFD}" destId="{D47389BE-DC75-4EF3-BEA6-37D69BABEED5}" srcOrd="1" destOrd="5" presId="urn:microsoft.com/office/officeart/2005/8/layout/vList4"/>
    <dgm:cxn modelId="{57108145-C773-41A2-BBD1-88EB320D6F09}" type="presOf" srcId="{66344C7F-285C-4A31-9902-B1CA856478AD}" destId="{839B7839-990A-43CC-A7E1-6883DC84DFE5}" srcOrd="0" destOrd="4" presId="urn:microsoft.com/office/officeart/2005/8/layout/vList4"/>
    <dgm:cxn modelId="{A8237340-4DDE-4839-B34A-59CF1931C915}" type="presOf" srcId="{403C6F33-E66A-4D60-B41A-9560CCD783A2}" destId="{D47389BE-DC75-4EF3-BEA6-37D69BABEED5}" srcOrd="1" destOrd="1" presId="urn:microsoft.com/office/officeart/2005/8/layout/vList4"/>
    <dgm:cxn modelId="{2E465F54-22BD-4D6E-B436-5FD4BE42DBF8}" type="presOf" srcId="{CC0E054C-8032-4CD7-93EE-D175BBDAE787}" destId="{85565C56-143A-4630-B476-DB52129771DB}" srcOrd="1" destOrd="3" presId="urn:microsoft.com/office/officeart/2005/8/layout/vList4"/>
    <dgm:cxn modelId="{F9702B34-94C3-4998-945B-BCD60EC0AC6D}" type="presOf" srcId="{4B2288E3-E3D6-4541-ACBC-15708AA8FEFD}" destId="{839B7839-990A-43CC-A7E1-6883DC84DFE5}" srcOrd="0" destOrd="5"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0159B9D4-0DE7-4FBA-8CC7-98E35AE47CA1}" type="presOf" srcId="{90C1CFE9-B1A6-4B2B-8238-CFCC25176E00}" destId="{7010B559-FB08-4893-B1DA-5F8BF00CF383}" srcOrd="0" destOrd="0" presId="urn:microsoft.com/office/officeart/2005/8/layout/vList4"/>
    <dgm:cxn modelId="{BC5BF112-63D2-4BBC-9191-717748F944AA}" type="presOf" srcId="{B5E7C52D-FAB4-42E9-9181-D662FC70933E}" destId="{D47389BE-DC75-4EF3-BEA6-37D69BABEED5}" srcOrd="1" destOrd="0" presId="urn:microsoft.com/office/officeart/2005/8/layout/vList4"/>
    <dgm:cxn modelId="{0565A6FA-A799-425A-9FA6-5F16564DDAE0}" srcId="{5266C817-9BD3-4039-9582-15A85EC2FBD4}" destId="{90C1CFE9-B1A6-4B2B-8238-CFCC25176E00}" srcOrd="0" destOrd="0" parTransId="{37FEB5EF-77C6-4394-B4E7-A60ED486D033}" sibTransId="{DADDB62F-7D86-4DF7-9A71-F4730E23BB35}"/>
    <dgm:cxn modelId="{E511D65D-1FDB-487F-B64F-6C1E944E7433}" type="presOf" srcId="{B339E8DF-D633-4DC0-BCE6-C05DB1510C5A}" destId="{7010B559-FB08-4893-B1DA-5F8BF00CF383}" srcOrd="0" destOrd="1" presId="urn:microsoft.com/office/officeart/2005/8/layout/vList4"/>
    <dgm:cxn modelId="{9D99D513-FE9B-409E-B6CA-F7F064F6655E}" type="presOf" srcId="{87E2BD46-0118-4A9E-BF97-62CB1CB78B93}" destId="{7010B559-FB08-4893-B1DA-5F8BF00CF383}" srcOrd="0" destOrd="2" presId="urn:microsoft.com/office/officeart/2005/8/layout/vList4"/>
    <dgm:cxn modelId="{404DABFA-5ECB-46BD-941C-F7F565E67DA6}" srcId="{90C1CFE9-B1A6-4B2B-8238-CFCC25176E00}" destId="{3E2C1A57-2043-4BE2-BEBA-E3993C46CEF0}" srcOrd="3" destOrd="0" parTransId="{867D760C-D23F-45B2-8267-CC5B95923B4E}" sibTransId="{EE98A531-A1DC-469D-9AB1-902EEA331C70}"/>
    <dgm:cxn modelId="{08A65915-15E8-4AFF-A124-7E976FA16DAB}" type="presOf" srcId="{621DD39E-D48E-493C-8F30-1661762A552B}" destId="{839B7839-990A-43CC-A7E1-6883DC84DFE5}" srcOrd="0" destOrd="3" presId="urn:microsoft.com/office/officeart/2005/8/layout/vList4"/>
    <dgm:cxn modelId="{D4EA1DFA-F533-43BC-83D7-91E0B6BE6944}" type="presOf" srcId="{EA4B2543-3015-4C40-BC7C-E721B1AF84AF}" destId="{839B7839-990A-43CC-A7E1-6883DC84DFE5}" srcOrd="0" destOrd="2" presId="urn:microsoft.com/office/officeart/2005/8/layout/vList4"/>
    <dgm:cxn modelId="{86963B51-7F43-4617-BBC5-38E7317FBD16}" type="presOf" srcId="{5266C817-9BD3-4039-9582-15A85EC2FBD4}" destId="{BE49013F-3FE3-47B4-891D-F63CD62B100D}" srcOrd="0" destOrd="0"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B95B41-C7B4-4F6C-899C-B1F8004BE2EB}"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1A882197-975B-4C02-B2F3-49916693A34C}">
      <dgm:prSet phldrT="[Text]"/>
      <dgm:spPr/>
      <dgm:t>
        <a:bodyPr/>
        <a:lstStyle/>
        <a:p>
          <a:r>
            <a:rPr lang="en-US" dirty="0">
              <a:latin typeface="Franklin Gothic Medium Cond" panose="020B0606030402020204" pitchFamily="34" charset="0"/>
            </a:rPr>
            <a:t>1</a:t>
          </a:r>
          <a:r>
            <a:rPr lang="en-US" baseline="30000" dirty="0">
              <a:latin typeface="Franklin Gothic Medium Cond" panose="020B0606030402020204" pitchFamily="34" charset="0"/>
            </a:rPr>
            <a:t>st</a:t>
          </a:r>
          <a:r>
            <a:rPr lang="en-US" dirty="0">
              <a:latin typeface="Franklin Gothic Medium Cond" panose="020B0606030402020204" pitchFamily="34" charset="0"/>
            </a:rPr>
            <a:t> Jan</a:t>
          </a:r>
        </a:p>
      </dgm:t>
    </dgm:pt>
    <dgm:pt modelId="{7C73193E-60A9-4FD6-81F7-A9F9B73D9FC1}" type="parTrans" cxnId="{20F0F0F0-401E-4120-B551-20F9AC995907}">
      <dgm:prSet/>
      <dgm:spPr/>
      <dgm:t>
        <a:bodyPr/>
        <a:lstStyle/>
        <a:p>
          <a:endParaRPr lang="en-US"/>
        </a:p>
      </dgm:t>
    </dgm:pt>
    <dgm:pt modelId="{68D28C34-0086-4210-9B64-D41CA0DB8660}" type="sibTrans" cxnId="{20F0F0F0-401E-4120-B551-20F9AC995907}">
      <dgm:prSet/>
      <dgm:spPr/>
      <dgm:t>
        <a:bodyPr/>
        <a:lstStyle/>
        <a:p>
          <a:endParaRPr lang="en-US"/>
        </a:p>
      </dgm:t>
    </dgm:pt>
    <dgm:pt modelId="{3E750968-18CA-4C5C-8F25-A77C978FB96A}">
      <dgm:prSet phldrT="[Text]"/>
      <dgm:spPr/>
      <dgm:t>
        <a:bodyPr/>
        <a:lstStyle/>
        <a:p>
          <a:r>
            <a:rPr lang="en-US" dirty="0">
              <a:latin typeface="Franklin Gothic Medium Cond" panose="020B0606030402020204" pitchFamily="34" charset="0"/>
            </a:rPr>
            <a:t>Rs.100</a:t>
          </a:r>
        </a:p>
      </dgm:t>
    </dgm:pt>
    <dgm:pt modelId="{26430113-5423-451B-83C5-175FB0525546}" type="parTrans" cxnId="{D02263DF-D6C3-44E0-B485-AAF1766FEBBD}">
      <dgm:prSet/>
      <dgm:spPr/>
      <dgm:t>
        <a:bodyPr/>
        <a:lstStyle/>
        <a:p>
          <a:endParaRPr lang="en-US"/>
        </a:p>
      </dgm:t>
    </dgm:pt>
    <dgm:pt modelId="{87AC5F30-C2F9-474C-B9BC-0F379DA8BB3F}" type="sibTrans" cxnId="{D02263DF-D6C3-44E0-B485-AAF1766FEBBD}">
      <dgm:prSet/>
      <dgm:spPr/>
      <dgm:t>
        <a:bodyPr/>
        <a:lstStyle/>
        <a:p>
          <a:endParaRPr lang="en-US"/>
        </a:p>
      </dgm:t>
    </dgm:pt>
    <dgm:pt modelId="{7BD1069A-21AB-49CA-BB43-FB2BCE16CA3B}">
      <dgm:prSet phldrT="[Text]"/>
      <dgm:spPr/>
      <dgm:t>
        <a:bodyPr/>
        <a:lstStyle/>
        <a:p>
          <a:r>
            <a:rPr lang="en-US" dirty="0">
              <a:latin typeface="Franklin Gothic Medium Cond" panose="020B0606030402020204" pitchFamily="34" charset="0"/>
            </a:rPr>
            <a:t>Onion 20 per kg</a:t>
          </a:r>
        </a:p>
      </dgm:t>
    </dgm:pt>
    <dgm:pt modelId="{42A64ADE-EA65-4019-A66E-B42CB69FB2C8}" type="parTrans" cxnId="{77483BC0-5985-42ED-BB31-5F9DFD430665}">
      <dgm:prSet/>
      <dgm:spPr/>
      <dgm:t>
        <a:bodyPr/>
        <a:lstStyle/>
        <a:p>
          <a:endParaRPr lang="en-US"/>
        </a:p>
      </dgm:t>
    </dgm:pt>
    <dgm:pt modelId="{6189E45C-8FC4-4F74-9A1F-3182247B8AC7}" type="sibTrans" cxnId="{77483BC0-5985-42ED-BB31-5F9DFD430665}">
      <dgm:prSet/>
      <dgm:spPr/>
      <dgm:t>
        <a:bodyPr/>
        <a:lstStyle/>
        <a:p>
          <a:endParaRPr lang="en-US"/>
        </a:p>
      </dgm:t>
    </dgm:pt>
    <dgm:pt modelId="{334BAF53-6574-4EDB-B51D-8C333E3DEC98}">
      <dgm:prSet phldrT="[Text]"/>
      <dgm:spPr/>
      <dgm:t>
        <a:bodyPr/>
        <a:lstStyle/>
        <a:p>
          <a:r>
            <a:rPr lang="en-US" dirty="0">
              <a:latin typeface="Franklin Gothic Medium Cond" panose="020B0606030402020204" pitchFamily="34" charset="0"/>
            </a:rPr>
            <a:t>31</a:t>
          </a:r>
          <a:r>
            <a:rPr lang="en-US" baseline="30000" dirty="0">
              <a:latin typeface="Franklin Gothic Medium Cond" panose="020B0606030402020204" pitchFamily="34" charset="0"/>
            </a:rPr>
            <a:t>st</a:t>
          </a:r>
          <a:r>
            <a:rPr lang="en-US" dirty="0">
              <a:latin typeface="Franklin Gothic Medium Cond" panose="020B0606030402020204" pitchFamily="34" charset="0"/>
            </a:rPr>
            <a:t> Dec.</a:t>
          </a:r>
        </a:p>
      </dgm:t>
    </dgm:pt>
    <dgm:pt modelId="{D3879EE2-50E6-45BD-832D-ADEAFFA434DF}" type="parTrans" cxnId="{588413E6-FEF3-4E98-BF08-6C4B73F26A74}">
      <dgm:prSet/>
      <dgm:spPr/>
      <dgm:t>
        <a:bodyPr/>
        <a:lstStyle/>
        <a:p>
          <a:endParaRPr lang="en-US"/>
        </a:p>
      </dgm:t>
    </dgm:pt>
    <dgm:pt modelId="{E7D8EE03-19E8-4495-80BE-69EB05E3C6CF}" type="sibTrans" cxnId="{588413E6-FEF3-4E98-BF08-6C4B73F26A74}">
      <dgm:prSet/>
      <dgm:spPr/>
      <dgm:t>
        <a:bodyPr/>
        <a:lstStyle/>
        <a:p>
          <a:endParaRPr lang="en-US"/>
        </a:p>
      </dgm:t>
    </dgm:pt>
    <dgm:pt modelId="{EA0E4BD8-8D78-48DE-8BAF-3FBBEA67B628}">
      <dgm:prSet phldrT="[Text]"/>
      <dgm:spPr/>
      <dgm:t>
        <a:bodyPr/>
        <a:lstStyle/>
        <a:p>
          <a:r>
            <a:rPr lang="en-US" dirty="0">
              <a:latin typeface="Franklin Gothic Medium Cond" panose="020B0606030402020204" pitchFamily="34" charset="0"/>
            </a:rPr>
            <a:t>Rs.104 (SA -Demand)</a:t>
          </a:r>
          <a:br>
            <a:rPr lang="en-US" dirty="0">
              <a:latin typeface="Franklin Gothic Medium Cond" panose="020B0606030402020204" pitchFamily="34" charset="0"/>
            </a:rPr>
          </a:br>
          <a:r>
            <a:rPr lang="en-US" dirty="0">
              <a:latin typeface="Franklin Gothic Medium Cond" panose="020B0606030402020204" pitchFamily="34" charset="0"/>
            </a:rPr>
            <a:t>Rs. </a:t>
          </a:r>
          <a:r>
            <a:rPr lang="en-US" dirty="0" smtClean="0">
              <a:latin typeface="Franklin Gothic Medium Cond" panose="020B0606030402020204" pitchFamily="34" charset="0"/>
            </a:rPr>
            <a:t>107 </a:t>
          </a:r>
          <a:r>
            <a:rPr lang="en-US" dirty="0">
              <a:latin typeface="Franklin Gothic Medium Cond" panose="020B0606030402020204" pitchFamily="34" charset="0"/>
            </a:rPr>
            <a:t>(FD-Time)</a:t>
          </a:r>
        </a:p>
      </dgm:t>
    </dgm:pt>
    <dgm:pt modelId="{FBA146CC-DD03-492B-A64C-06095497DADD}" type="parTrans" cxnId="{1C9E698A-5AA3-4E4D-8B3F-01D76042905E}">
      <dgm:prSet/>
      <dgm:spPr/>
      <dgm:t>
        <a:bodyPr/>
        <a:lstStyle/>
        <a:p>
          <a:endParaRPr lang="en-US"/>
        </a:p>
      </dgm:t>
    </dgm:pt>
    <dgm:pt modelId="{EF7AD087-0381-4388-B5E0-633360EBD99E}" type="sibTrans" cxnId="{1C9E698A-5AA3-4E4D-8B3F-01D76042905E}">
      <dgm:prSet/>
      <dgm:spPr/>
      <dgm:t>
        <a:bodyPr/>
        <a:lstStyle/>
        <a:p>
          <a:endParaRPr lang="en-US"/>
        </a:p>
      </dgm:t>
    </dgm:pt>
    <dgm:pt modelId="{AF8870E5-6417-43F1-A12F-2F1AD6E54707}">
      <dgm:prSet phldrT="[Text]"/>
      <dgm:spPr/>
      <dgm:t>
        <a:bodyPr/>
        <a:lstStyle/>
        <a:p>
          <a:r>
            <a:rPr lang="en-US" dirty="0">
              <a:latin typeface="Franklin Gothic Medium Cond" panose="020B0606030402020204" pitchFamily="34" charset="0"/>
            </a:rPr>
            <a:t>Onion 22 per kg</a:t>
          </a:r>
        </a:p>
      </dgm:t>
    </dgm:pt>
    <dgm:pt modelId="{33212A77-E120-47FF-B330-53004309F466}" type="parTrans" cxnId="{1D9BB084-0F27-40E8-9F68-DB37227A3D4F}">
      <dgm:prSet/>
      <dgm:spPr/>
      <dgm:t>
        <a:bodyPr/>
        <a:lstStyle/>
        <a:p>
          <a:endParaRPr lang="en-US"/>
        </a:p>
      </dgm:t>
    </dgm:pt>
    <dgm:pt modelId="{11E88FE1-5A43-4C9A-9B16-84204EDFB4F8}" type="sibTrans" cxnId="{1D9BB084-0F27-40E8-9F68-DB37227A3D4F}">
      <dgm:prSet/>
      <dgm:spPr/>
      <dgm:t>
        <a:bodyPr/>
        <a:lstStyle/>
        <a:p>
          <a:endParaRPr lang="en-US"/>
        </a:p>
      </dgm:t>
    </dgm:pt>
    <dgm:pt modelId="{6DA75D71-F6D0-40A0-A27B-ED56F4DB764F}">
      <dgm:prSet phldrT="[Text]"/>
      <dgm:spPr/>
      <dgm:t>
        <a:bodyPr/>
        <a:lstStyle/>
        <a:p>
          <a:r>
            <a:rPr lang="en-US" dirty="0">
              <a:latin typeface="Franklin Gothic Medium Cond" panose="020B0606030402020204" pitchFamily="34" charset="0"/>
            </a:rPr>
            <a:t>Can buy 4.55 kg</a:t>
          </a:r>
          <a:br>
            <a:rPr lang="en-US" dirty="0">
              <a:latin typeface="Franklin Gothic Medium Cond" panose="020B0606030402020204" pitchFamily="34" charset="0"/>
            </a:rPr>
          </a:br>
          <a:r>
            <a:rPr lang="en-US" dirty="0">
              <a:latin typeface="Franklin Gothic Medium Cond" panose="020B0606030402020204" pitchFamily="34" charset="0"/>
            </a:rPr>
            <a:t>Can buy </a:t>
          </a:r>
          <a:r>
            <a:rPr lang="en-US" dirty="0" smtClean="0">
              <a:latin typeface="Franklin Gothic Medium Cond" panose="020B0606030402020204" pitchFamily="34" charset="0"/>
            </a:rPr>
            <a:t>4.86 </a:t>
          </a:r>
          <a:r>
            <a:rPr lang="en-US" dirty="0">
              <a:latin typeface="Franklin Gothic Medium Cond" panose="020B0606030402020204" pitchFamily="34" charset="0"/>
            </a:rPr>
            <a:t>kg</a:t>
          </a:r>
        </a:p>
      </dgm:t>
    </dgm:pt>
    <dgm:pt modelId="{CBCD3FDE-FA98-4A22-AFFF-68E8F5AB9E22}" type="parTrans" cxnId="{6BA3657C-1A39-4E58-AE6A-162D03DB60D1}">
      <dgm:prSet/>
      <dgm:spPr/>
      <dgm:t>
        <a:bodyPr/>
        <a:lstStyle/>
        <a:p>
          <a:endParaRPr lang="en-US"/>
        </a:p>
      </dgm:t>
    </dgm:pt>
    <dgm:pt modelId="{5759A5CD-3829-4FCA-B84D-7B03291D2867}" type="sibTrans" cxnId="{6BA3657C-1A39-4E58-AE6A-162D03DB60D1}">
      <dgm:prSet/>
      <dgm:spPr/>
      <dgm:t>
        <a:bodyPr/>
        <a:lstStyle/>
        <a:p>
          <a:endParaRPr lang="en-US"/>
        </a:p>
      </dgm:t>
    </dgm:pt>
    <dgm:pt modelId="{8ADC294E-51BD-40A8-B10F-5D39836E98D6}">
      <dgm:prSet phldrT="[Text]"/>
      <dgm:spPr/>
      <dgm:t>
        <a:bodyPr/>
        <a:lstStyle/>
        <a:p>
          <a:r>
            <a:rPr lang="en-US" dirty="0">
              <a:latin typeface="Franklin Gothic Medium Cond" panose="020B0606030402020204" pitchFamily="34" charset="0"/>
            </a:rPr>
            <a:t>Can buy 5 kg</a:t>
          </a:r>
        </a:p>
      </dgm:t>
    </dgm:pt>
    <dgm:pt modelId="{1357A04D-F68D-4D4A-AE83-8ABA730CDDD7}" type="parTrans" cxnId="{DD806077-6A30-411E-9EE4-ED1D9E066F8C}">
      <dgm:prSet/>
      <dgm:spPr/>
      <dgm:t>
        <a:bodyPr/>
        <a:lstStyle/>
        <a:p>
          <a:endParaRPr lang="en-US"/>
        </a:p>
      </dgm:t>
    </dgm:pt>
    <dgm:pt modelId="{E5D59052-B919-4F38-A7BE-B8804A3F5D38}" type="sibTrans" cxnId="{DD806077-6A30-411E-9EE4-ED1D9E066F8C}">
      <dgm:prSet/>
      <dgm:spPr/>
      <dgm:t>
        <a:bodyPr/>
        <a:lstStyle/>
        <a:p>
          <a:endParaRPr lang="en-US"/>
        </a:p>
      </dgm:t>
    </dgm:pt>
    <dgm:pt modelId="{DB3CBBC0-20CD-431B-B22E-1F761BE61F65}" type="pres">
      <dgm:prSet presAssocID="{58B95B41-C7B4-4F6C-899C-B1F8004BE2EB}" presName="Name0" presStyleCnt="0">
        <dgm:presLayoutVars>
          <dgm:dir/>
          <dgm:animLvl val="lvl"/>
          <dgm:resizeHandles val="exact"/>
        </dgm:presLayoutVars>
      </dgm:prSet>
      <dgm:spPr/>
      <dgm:t>
        <a:bodyPr/>
        <a:lstStyle/>
        <a:p>
          <a:endParaRPr lang="en-US"/>
        </a:p>
      </dgm:t>
    </dgm:pt>
    <dgm:pt modelId="{1FC0DDA9-CAEC-44C2-BEA2-5779335BEE33}" type="pres">
      <dgm:prSet presAssocID="{334BAF53-6574-4EDB-B51D-8C333E3DEC98}" presName="boxAndChildren" presStyleCnt="0"/>
      <dgm:spPr/>
    </dgm:pt>
    <dgm:pt modelId="{D2F85E04-D0FD-40CA-9E5A-BD12C4EB0563}" type="pres">
      <dgm:prSet presAssocID="{334BAF53-6574-4EDB-B51D-8C333E3DEC98}" presName="parentTextBox" presStyleLbl="node1" presStyleIdx="0" presStyleCnt="2"/>
      <dgm:spPr/>
      <dgm:t>
        <a:bodyPr/>
        <a:lstStyle/>
        <a:p>
          <a:endParaRPr lang="en-US"/>
        </a:p>
      </dgm:t>
    </dgm:pt>
    <dgm:pt modelId="{D7DFE0B6-982C-4EB7-806B-1DC7371177AD}" type="pres">
      <dgm:prSet presAssocID="{334BAF53-6574-4EDB-B51D-8C333E3DEC98}" presName="entireBox" presStyleLbl="node1" presStyleIdx="0" presStyleCnt="2"/>
      <dgm:spPr/>
      <dgm:t>
        <a:bodyPr/>
        <a:lstStyle/>
        <a:p>
          <a:endParaRPr lang="en-US"/>
        </a:p>
      </dgm:t>
    </dgm:pt>
    <dgm:pt modelId="{9B7FA867-888D-4B71-B93A-0ACB90D15E84}" type="pres">
      <dgm:prSet presAssocID="{334BAF53-6574-4EDB-B51D-8C333E3DEC98}" presName="descendantBox" presStyleCnt="0"/>
      <dgm:spPr/>
    </dgm:pt>
    <dgm:pt modelId="{D9A53333-5DCD-48E8-A6CE-0E7A5DF8D41E}" type="pres">
      <dgm:prSet presAssocID="{EA0E4BD8-8D78-48DE-8BAF-3FBBEA67B628}" presName="childTextBox" presStyleLbl="fgAccFollowNode1" presStyleIdx="0" presStyleCnt="6">
        <dgm:presLayoutVars>
          <dgm:bulletEnabled val="1"/>
        </dgm:presLayoutVars>
      </dgm:prSet>
      <dgm:spPr/>
      <dgm:t>
        <a:bodyPr/>
        <a:lstStyle/>
        <a:p>
          <a:endParaRPr lang="en-US"/>
        </a:p>
      </dgm:t>
    </dgm:pt>
    <dgm:pt modelId="{5646B87A-8C17-4AE9-A79B-63CE8613739A}" type="pres">
      <dgm:prSet presAssocID="{AF8870E5-6417-43F1-A12F-2F1AD6E54707}" presName="childTextBox" presStyleLbl="fgAccFollowNode1" presStyleIdx="1" presStyleCnt="6">
        <dgm:presLayoutVars>
          <dgm:bulletEnabled val="1"/>
        </dgm:presLayoutVars>
      </dgm:prSet>
      <dgm:spPr/>
      <dgm:t>
        <a:bodyPr/>
        <a:lstStyle/>
        <a:p>
          <a:endParaRPr lang="en-US"/>
        </a:p>
      </dgm:t>
    </dgm:pt>
    <dgm:pt modelId="{361292E2-CC64-410E-BE3E-93A588834F8D}" type="pres">
      <dgm:prSet presAssocID="{6DA75D71-F6D0-40A0-A27B-ED56F4DB764F}" presName="childTextBox" presStyleLbl="fgAccFollowNode1" presStyleIdx="2" presStyleCnt="6">
        <dgm:presLayoutVars>
          <dgm:bulletEnabled val="1"/>
        </dgm:presLayoutVars>
      </dgm:prSet>
      <dgm:spPr/>
      <dgm:t>
        <a:bodyPr/>
        <a:lstStyle/>
        <a:p>
          <a:endParaRPr lang="en-US"/>
        </a:p>
      </dgm:t>
    </dgm:pt>
    <dgm:pt modelId="{04BDB9A8-116E-4100-AD72-CA167E7C10AC}" type="pres">
      <dgm:prSet presAssocID="{68D28C34-0086-4210-9B64-D41CA0DB8660}" presName="sp" presStyleCnt="0"/>
      <dgm:spPr/>
    </dgm:pt>
    <dgm:pt modelId="{9424DD64-D103-40B7-A795-233A5DACF1A5}" type="pres">
      <dgm:prSet presAssocID="{1A882197-975B-4C02-B2F3-49916693A34C}" presName="arrowAndChildren" presStyleCnt="0"/>
      <dgm:spPr/>
    </dgm:pt>
    <dgm:pt modelId="{8B74E2E2-B8FD-45A6-BEFD-3097EF51AA85}" type="pres">
      <dgm:prSet presAssocID="{1A882197-975B-4C02-B2F3-49916693A34C}" presName="parentTextArrow" presStyleLbl="node1" presStyleIdx="0" presStyleCnt="2"/>
      <dgm:spPr/>
      <dgm:t>
        <a:bodyPr/>
        <a:lstStyle/>
        <a:p>
          <a:endParaRPr lang="en-US"/>
        </a:p>
      </dgm:t>
    </dgm:pt>
    <dgm:pt modelId="{86A4AB83-FAAC-4762-8812-1E5763D58D2E}" type="pres">
      <dgm:prSet presAssocID="{1A882197-975B-4C02-B2F3-49916693A34C}" presName="arrow" presStyleLbl="node1" presStyleIdx="1" presStyleCnt="2"/>
      <dgm:spPr/>
      <dgm:t>
        <a:bodyPr/>
        <a:lstStyle/>
        <a:p>
          <a:endParaRPr lang="en-US"/>
        </a:p>
      </dgm:t>
    </dgm:pt>
    <dgm:pt modelId="{A9C18F30-0F76-4791-9BB8-914C5411C407}" type="pres">
      <dgm:prSet presAssocID="{1A882197-975B-4C02-B2F3-49916693A34C}" presName="descendantArrow" presStyleCnt="0"/>
      <dgm:spPr/>
    </dgm:pt>
    <dgm:pt modelId="{ED2A5B52-70AE-49AA-B02A-D00734F98CA3}" type="pres">
      <dgm:prSet presAssocID="{3E750968-18CA-4C5C-8F25-A77C978FB96A}" presName="childTextArrow" presStyleLbl="fgAccFollowNode1" presStyleIdx="3" presStyleCnt="6">
        <dgm:presLayoutVars>
          <dgm:bulletEnabled val="1"/>
        </dgm:presLayoutVars>
      </dgm:prSet>
      <dgm:spPr/>
      <dgm:t>
        <a:bodyPr/>
        <a:lstStyle/>
        <a:p>
          <a:endParaRPr lang="en-US"/>
        </a:p>
      </dgm:t>
    </dgm:pt>
    <dgm:pt modelId="{4EF927B9-02F4-4ECE-AC3B-B7EB3EDD308B}" type="pres">
      <dgm:prSet presAssocID="{7BD1069A-21AB-49CA-BB43-FB2BCE16CA3B}" presName="childTextArrow" presStyleLbl="fgAccFollowNode1" presStyleIdx="4" presStyleCnt="6">
        <dgm:presLayoutVars>
          <dgm:bulletEnabled val="1"/>
        </dgm:presLayoutVars>
      </dgm:prSet>
      <dgm:spPr/>
      <dgm:t>
        <a:bodyPr/>
        <a:lstStyle/>
        <a:p>
          <a:endParaRPr lang="en-US"/>
        </a:p>
      </dgm:t>
    </dgm:pt>
    <dgm:pt modelId="{8637CC8A-2220-4A22-91E0-74E1375F3812}" type="pres">
      <dgm:prSet presAssocID="{8ADC294E-51BD-40A8-B10F-5D39836E98D6}" presName="childTextArrow" presStyleLbl="fgAccFollowNode1" presStyleIdx="5" presStyleCnt="6">
        <dgm:presLayoutVars>
          <dgm:bulletEnabled val="1"/>
        </dgm:presLayoutVars>
      </dgm:prSet>
      <dgm:spPr/>
      <dgm:t>
        <a:bodyPr/>
        <a:lstStyle/>
        <a:p>
          <a:endParaRPr lang="en-US"/>
        </a:p>
      </dgm:t>
    </dgm:pt>
  </dgm:ptLst>
  <dgm:cxnLst>
    <dgm:cxn modelId="{08EDCDD7-05DF-445A-A0EE-90897C0159CF}" type="presOf" srcId="{3E750968-18CA-4C5C-8F25-A77C978FB96A}" destId="{ED2A5B52-70AE-49AA-B02A-D00734F98CA3}" srcOrd="0" destOrd="0" presId="urn:microsoft.com/office/officeart/2005/8/layout/process4"/>
    <dgm:cxn modelId="{D02263DF-D6C3-44E0-B485-AAF1766FEBBD}" srcId="{1A882197-975B-4C02-B2F3-49916693A34C}" destId="{3E750968-18CA-4C5C-8F25-A77C978FB96A}" srcOrd="0" destOrd="0" parTransId="{26430113-5423-451B-83C5-175FB0525546}" sibTransId="{87AC5F30-C2F9-474C-B9BC-0F379DA8BB3F}"/>
    <dgm:cxn modelId="{DD806077-6A30-411E-9EE4-ED1D9E066F8C}" srcId="{1A882197-975B-4C02-B2F3-49916693A34C}" destId="{8ADC294E-51BD-40A8-B10F-5D39836E98D6}" srcOrd="2" destOrd="0" parTransId="{1357A04D-F68D-4D4A-AE83-8ABA730CDDD7}" sibTransId="{E5D59052-B919-4F38-A7BE-B8804A3F5D38}"/>
    <dgm:cxn modelId="{4C013C30-B664-4554-8078-D9FBED3FBF3E}" type="presOf" srcId="{6DA75D71-F6D0-40A0-A27B-ED56F4DB764F}" destId="{361292E2-CC64-410E-BE3E-93A588834F8D}" srcOrd="0" destOrd="0" presId="urn:microsoft.com/office/officeart/2005/8/layout/process4"/>
    <dgm:cxn modelId="{77483BC0-5985-42ED-BB31-5F9DFD430665}" srcId="{1A882197-975B-4C02-B2F3-49916693A34C}" destId="{7BD1069A-21AB-49CA-BB43-FB2BCE16CA3B}" srcOrd="1" destOrd="0" parTransId="{42A64ADE-EA65-4019-A66E-B42CB69FB2C8}" sibTransId="{6189E45C-8FC4-4F74-9A1F-3182247B8AC7}"/>
    <dgm:cxn modelId="{1ACB9488-B525-4894-8C41-3930A50DD87E}" type="presOf" srcId="{334BAF53-6574-4EDB-B51D-8C333E3DEC98}" destId="{D7DFE0B6-982C-4EB7-806B-1DC7371177AD}" srcOrd="1" destOrd="0" presId="urn:microsoft.com/office/officeart/2005/8/layout/process4"/>
    <dgm:cxn modelId="{57BA018E-719C-4ECC-B911-DAB7281B36C2}" type="presOf" srcId="{EA0E4BD8-8D78-48DE-8BAF-3FBBEA67B628}" destId="{D9A53333-5DCD-48E8-A6CE-0E7A5DF8D41E}" srcOrd="0" destOrd="0" presId="urn:microsoft.com/office/officeart/2005/8/layout/process4"/>
    <dgm:cxn modelId="{588413E6-FEF3-4E98-BF08-6C4B73F26A74}" srcId="{58B95B41-C7B4-4F6C-899C-B1F8004BE2EB}" destId="{334BAF53-6574-4EDB-B51D-8C333E3DEC98}" srcOrd="1" destOrd="0" parTransId="{D3879EE2-50E6-45BD-832D-ADEAFFA434DF}" sibTransId="{E7D8EE03-19E8-4495-80BE-69EB05E3C6CF}"/>
    <dgm:cxn modelId="{6BA3657C-1A39-4E58-AE6A-162D03DB60D1}" srcId="{334BAF53-6574-4EDB-B51D-8C333E3DEC98}" destId="{6DA75D71-F6D0-40A0-A27B-ED56F4DB764F}" srcOrd="2" destOrd="0" parTransId="{CBCD3FDE-FA98-4A22-AFFF-68E8F5AB9E22}" sibTransId="{5759A5CD-3829-4FCA-B84D-7B03291D2867}"/>
    <dgm:cxn modelId="{32E323B8-58E0-487C-8FF6-DE3DA145F012}" type="presOf" srcId="{AF8870E5-6417-43F1-A12F-2F1AD6E54707}" destId="{5646B87A-8C17-4AE9-A79B-63CE8613739A}" srcOrd="0" destOrd="0" presId="urn:microsoft.com/office/officeart/2005/8/layout/process4"/>
    <dgm:cxn modelId="{3A3C9091-3998-4015-868C-DBA34A4DC373}" type="presOf" srcId="{1A882197-975B-4C02-B2F3-49916693A34C}" destId="{8B74E2E2-B8FD-45A6-BEFD-3097EF51AA85}" srcOrd="0" destOrd="0" presId="urn:microsoft.com/office/officeart/2005/8/layout/process4"/>
    <dgm:cxn modelId="{9F822F06-3769-40AA-867B-E634E4FF1DCF}" type="presOf" srcId="{58B95B41-C7B4-4F6C-899C-B1F8004BE2EB}" destId="{DB3CBBC0-20CD-431B-B22E-1F761BE61F65}" srcOrd="0" destOrd="0" presId="urn:microsoft.com/office/officeart/2005/8/layout/process4"/>
    <dgm:cxn modelId="{9EDC4E32-87D0-4E97-940A-6447548AACAB}" type="presOf" srcId="{8ADC294E-51BD-40A8-B10F-5D39836E98D6}" destId="{8637CC8A-2220-4A22-91E0-74E1375F3812}" srcOrd="0" destOrd="0" presId="urn:microsoft.com/office/officeart/2005/8/layout/process4"/>
    <dgm:cxn modelId="{7713A4F6-70F5-472C-8A71-9528E3D73484}" type="presOf" srcId="{334BAF53-6574-4EDB-B51D-8C333E3DEC98}" destId="{D2F85E04-D0FD-40CA-9E5A-BD12C4EB0563}" srcOrd="0" destOrd="0" presId="urn:microsoft.com/office/officeart/2005/8/layout/process4"/>
    <dgm:cxn modelId="{75EDEBBC-260B-4E0A-8C18-48F960D63183}" type="presOf" srcId="{1A882197-975B-4C02-B2F3-49916693A34C}" destId="{86A4AB83-FAAC-4762-8812-1E5763D58D2E}" srcOrd="1" destOrd="0" presId="urn:microsoft.com/office/officeart/2005/8/layout/process4"/>
    <dgm:cxn modelId="{20F0F0F0-401E-4120-B551-20F9AC995907}" srcId="{58B95B41-C7B4-4F6C-899C-B1F8004BE2EB}" destId="{1A882197-975B-4C02-B2F3-49916693A34C}" srcOrd="0" destOrd="0" parTransId="{7C73193E-60A9-4FD6-81F7-A9F9B73D9FC1}" sibTransId="{68D28C34-0086-4210-9B64-D41CA0DB8660}"/>
    <dgm:cxn modelId="{1C9E698A-5AA3-4E4D-8B3F-01D76042905E}" srcId="{334BAF53-6574-4EDB-B51D-8C333E3DEC98}" destId="{EA0E4BD8-8D78-48DE-8BAF-3FBBEA67B628}" srcOrd="0" destOrd="0" parTransId="{FBA146CC-DD03-492B-A64C-06095497DADD}" sibTransId="{EF7AD087-0381-4388-B5E0-633360EBD99E}"/>
    <dgm:cxn modelId="{1D9BB084-0F27-40E8-9F68-DB37227A3D4F}" srcId="{334BAF53-6574-4EDB-B51D-8C333E3DEC98}" destId="{AF8870E5-6417-43F1-A12F-2F1AD6E54707}" srcOrd="1" destOrd="0" parTransId="{33212A77-E120-47FF-B330-53004309F466}" sibTransId="{11E88FE1-5A43-4C9A-9B16-84204EDFB4F8}"/>
    <dgm:cxn modelId="{AC3F08EB-7B5F-470F-9F72-DFFDABD43A40}" type="presOf" srcId="{7BD1069A-21AB-49CA-BB43-FB2BCE16CA3B}" destId="{4EF927B9-02F4-4ECE-AC3B-B7EB3EDD308B}" srcOrd="0" destOrd="0" presId="urn:microsoft.com/office/officeart/2005/8/layout/process4"/>
    <dgm:cxn modelId="{D26DEF86-1C21-4F03-B1B9-A8F575FC5847}" type="presParOf" srcId="{DB3CBBC0-20CD-431B-B22E-1F761BE61F65}" destId="{1FC0DDA9-CAEC-44C2-BEA2-5779335BEE33}" srcOrd="0" destOrd="0" presId="urn:microsoft.com/office/officeart/2005/8/layout/process4"/>
    <dgm:cxn modelId="{0E8C60B8-A258-45E2-BA3F-21C6A94766C5}" type="presParOf" srcId="{1FC0DDA9-CAEC-44C2-BEA2-5779335BEE33}" destId="{D2F85E04-D0FD-40CA-9E5A-BD12C4EB0563}" srcOrd="0" destOrd="0" presId="urn:microsoft.com/office/officeart/2005/8/layout/process4"/>
    <dgm:cxn modelId="{834C01FB-3B7A-4ABD-BEDC-CC67A8FD3E2D}" type="presParOf" srcId="{1FC0DDA9-CAEC-44C2-BEA2-5779335BEE33}" destId="{D7DFE0B6-982C-4EB7-806B-1DC7371177AD}" srcOrd="1" destOrd="0" presId="urn:microsoft.com/office/officeart/2005/8/layout/process4"/>
    <dgm:cxn modelId="{8930A48B-117D-4913-8099-95ECBC50EAFC}" type="presParOf" srcId="{1FC0DDA9-CAEC-44C2-BEA2-5779335BEE33}" destId="{9B7FA867-888D-4B71-B93A-0ACB90D15E84}" srcOrd="2" destOrd="0" presId="urn:microsoft.com/office/officeart/2005/8/layout/process4"/>
    <dgm:cxn modelId="{60B08844-03C6-4470-8D53-052B0E2D9537}" type="presParOf" srcId="{9B7FA867-888D-4B71-B93A-0ACB90D15E84}" destId="{D9A53333-5DCD-48E8-A6CE-0E7A5DF8D41E}" srcOrd="0" destOrd="0" presId="urn:microsoft.com/office/officeart/2005/8/layout/process4"/>
    <dgm:cxn modelId="{86850A53-3B9E-431A-8FEA-34295871C12B}" type="presParOf" srcId="{9B7FA867-888D-4B71-B93A-0ACB90D15E84}" destId="{5646B87A-8C17-4AE9-A79B-63CE8613739A}" srcOrd="1" destOrd="0" presId="urn:microsoft.com/office/officeart/2005/8/layout/process4"/>
    <dgm:cxn modelId="{757D7588-2565-4E7B-9E79-0614DD710BBC}" type="presParOf" srcId="{9B7FA867-888D-4B71-B93A-0ACB90D15E84}" destId="{361292E2-CC64-410E-BE3E-93A588834F8D}" srcOrd="2" destOrd="0" presId="urn:microsoft.com/office/officeart/2005/8/layout/process4"/>
    <dgm:cxn modelId="{F044B68A-578A-4A97-9ACE-68463FFD160F}" type="presParOf" srcId="{DB3CBBC0-20CD-431B-B22E-1F761BE61F65}" destId="{04BDB9A8-116E-4100-AD72-CA167E7C10AC}" srcOrd="1" destOrd="0" presId="urn:microsoft.com/office/officeart/2005/8/layout/process4"/>
    <dgm:cxn modelId="{A960703A-E5E5-419E-A6D2-97A5F2C5B347}" type="presParOf" srcId="{DB3CBBC0-20CD-431B-B22E-1F761BE61F65}" destId="{9424DD64-D103-40B7-A795-233A5DACF1A5}" srcOrd="2" destOrd="0" presId="urn:microsoft.com/office/officeart/2005/8/layout/process4"/>
    <dgm:cxn modelId="{DB4EF1F1-A115-4E95-9AD0-6272E55894A5}" type="presParOf" srcId="{9424DD64-D103-40B7-A795-233A5DACF1A5}" destId="{8B74E2E2-B8FD-45A6-BEFD-3097EF51AA85}" srcOrd="0" destOrd="0" presId="urn:microsoft.com/office/officeart/2005/8/layout/process4"/>
    <dgm:cxn modelId="{96F3CE54-5D6E-4F9A-A19C-DF84D6E1B29B}" type="presParOf" srcId="{9424DD64-D103-40B7-A795-233A5DACF1A5}" destId="{86A4AB83-FAAC-4762-8812-1E5763D58D2E}" srcOrd="1" destOrd="0" presId="urn:microsoft.com/office/officeart/2005/8/layout/process4"/>
    <dgm:cxn modelId="{76F8E800-1DE1-4581-A4B7-EF61AABA81B4}" type="presParOf" srcId="{9424DD64-D103-40B7-A795-233A5DACF1A5}" destId="{A9C18F30-0F76-4791-9BB8-914C5411C407}" srcOrd="2" destOrd="0" presId="urn:microsoft.com/office/officeart/2005/8/layout/process4"/>
    <dgm:cxn modelId="{DF874270-8CF1-4E1E-A184-00E3B2AA7426}" type="presParOf" srcId="{A9C18F30-0F76-4791-9BB8-914C5411C407}" destId="{ED2A5B52-70AE-49AA-B02A-D00734F98CA3}" srcOrd="0" destOrd="0" presId="urn:microsoft.com/office/officeart/2005/8/layout/process4"/>
    <dgm:cxn modelId="{3C6E01CD-5739-4789-B11B-E893EB5E9F93}" type="presParOf" srcId="{A9C18F30-0F76-4791-9BB8-914C5411C407}" destId="{4EF927B9-02F4-4ECE-AC3B-B7EB3EDD308B}" srcOrd="1" destOrd="0" presId="urn:microsoft.com/office/officeart/2005/8/layout/process4"/>
    <dgm:cxn modelId="{1A480C2B-1C39-4931-A75B-DB84CDBB78BF}" type="presParOf" srcId="{A9C18F30-0F76-4791-9BB8-914C5411C407}" destId="{8637CC8A-2220-4A22-91E0-74E1375F3812}"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359D23E-A152-45E5-8160-3318AD83228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CD1B8CA7-AEFC-4979-BF0D-1ED1144DED36}">
      <dgm:prSet phldrT="[Text]">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strike="noStrike" dirty="0" smtClean="0">
              <a:effectLst>
                <a:outerShdw blurRad="38100" dist="38100" dir="2700000" algn="tl">
                  <a:srgbClr val="000000">
                    <a:alpha val="43137"/>
                  </a:srgbClr>
                </a:outerShdw>
              </a:effectLst>
            </a:rPr>
            <a:t>Money Evolution</a:t>
          </a:r>
          <a:endParaRPr lang="en-US" strike="noStrike" dirty="0">
            <a:effectLst>
              <a:outerShdw blurRad="38100" dist="38100" dir="2700000" algn="tl">
                <a:srgbClr val="000000">
                  <a:alpha val="43137"/>
                </a:srgbClr>
              </a:outerShdw>
            </a:effectLst>
          </a:endParaRPr>
        </a:p>
      </dgm:t>
    </dgm:pt>
    <dgm:pt modelId="{3F5D8606-3E38-43A3-896C-1C46D094E45E}" type="parTrans" cxnId="{4BB4A555-E052-4824-97CD-B31F451A86EF}">
      <dgm:prSet/>
      <dgm:spPr/>
      <dgm:t>
        <a:bodyPr/>
        <a:lstStyle/>
        <a:p>
          <a:endParaRPr lang="en-US"/>
        </a:p>
      </dgm:t>
    </dgm:pt>
    <dgm:pt modelId="{23FA0DD3-132A-42C9-82F7-46B7CD695364}" type="sibTrans" cxnId="{4BB4A555-E052-4824-97CD-B31F451A86EF}">
      <dgm:prSet/>
      <dgm:spPr/>
      <dgm:t>
        <a:bodyPr/>
        <a:lstStyle/>
        <a:p>
          <a:endParaRPr lang="en-US"/>
        </a:p>
      </dgm:t>
    </dgm:pt>
    <dgm:pt modelId="{BBB5E381-01B2-4D7C-B69F-044F2513F6A6}">
      <dgm:prSet phldrT="[Text]">
        <dgm:style>
          <a:lnRef idx="0">
            <a:scrgbClr r="0" g="0" b="0"/>
          </a:lnRef>
          <a:fillRef idx="0">
            <a:scrgbClr r="0" g="0" b="0"/>
          </a:fillRef>
          <a:effectRef idx="0">
            <a:scrgbClr r="0" g="0" b="0"/>
          </a:effectRef>
          <a:fontRef idx="minor">
            <a:schemeClr val="lt1"/>
          </a:fontRef>
        </dgm:style>
      </dgm:prSet>
      <dgm:spPr>
        <a:solidFill>
          <a:srgbClr val="9F2936"/>
        </a:solidFill>
        <a:ln>
          <a:noFill/>
        </a:ln>
      </dgm:spPr>
      <dgm:t>
        <a:bodyPr/>
        <a:lstStyle/>
        <a:p>
          <a:r>
            <a:rPr lang="en-US" strike="noStrike" dirty="0" smtClean="0">
              <a:effectLst>
                <a:outerShdw blurRad="38100" dist="38100" dir="2700000" algn="tl">
                  <a:srgbClr val="000000">
                    <a:alpha val="43137"/>
                  </a:srgbClr>
                </a:outerShdw>
              </a:effectLst>
            </a:rPr>
            <a:t>Monetary Policy</a:t>
          </a:r>
          <a:endParaRPr lang="en-US" strike="noStrike" dirty="0">
            <a:effectLst>
              <a:outerShdw blurRad="38100" dist="38100" dir="2700000" algn="tl">
                <a:srgbClr val="000000">
                  <a:alpha val="43137"/>
                </a:srgbClr>
              </a:outerShdw>
            </a:effectLst>
          </a:endParaRPr>
        </a:p>
      </dgm:t>
    </dgm:pt>
    <dgm:pt modelId="{6E815664-B154-48A4-939F-C643ED50B3A1}" type="parTrans" cxnId="{A1B10D16-3BBC-4C47-A557-C6F15D70A4CB}">
      <dgm:prSet/>
      <dgm:spPr/>
      <dgm:t>
        <a:bodyPr/>
        <a:lstStyle/>
        <a:p>
          <a:endParaRPr lang="en-US"/>
        </a:p>
      </dgm:t>
    </dgm:pt>
    <dgm:pt modelId="{54F44AE2-0DE2-4EB2-AF00-DC5E8E29D507}" type="sibTrans" cxnId="{A1B10D16-3BBC-4C47-A557-C6F15D70A4CB}">
      <dgm:prSet/>
      <dgm:spPr/>
      <dgm:t>
        <a:bodyPr/>
        <a:lstStyle/>
        <a:p>
          <a:endParaRPr lang="en-US"/>
        </a:p>
      </dgm:t>
    </dgm:pt>
    <dgm:pt modelId="{2DABF679-0181-4AB8-8D1E-7DEABC693D0C}">
      <dgm:prSet phldrT="[Text]">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strike="noStrike" dirty="0" smtClean="0">
              <a:effectLst>
                <a:outerShdw blurRad="38100" dist="38100" dir="2700000" algn="tl">
                  <a:srgbClr val="000000">
                    <a:alpha val="43137"/>
                  </a:srgbClr>
                </a:outerShdw>
              </a:effectLst>
            </a:rPr>
            <a:t>Evolution &amp; Classification of FI</a:t>
          </a:r>
          <a:endParaRPr lang="en-US" strike="noStrike" dirty="0">
            <a:effectLst>
              <a:outerShdw blurRad="38100" dist="38100" dir="2700000" algn="tl">
                <a:srgbClr val="000000">
                  <a:alpha val="43137"/>
                </a:srgbClr>
              </a:outerShdw>
            </a:effectLst>
          </a:endParaRPr>
        </a:p>
      </dgm:t>
    </dgm:pt>
    <dgm:pt modelId="{11A80FD3-5614-4003-83B9-0139674C5F0A}" type="parTrans" cxnId="{6227F2BD-E7B4-4149-8C1B-BDE383948EE0}">
      <dgm:prSet/>
      <dgm:spPr/>
      <dgm:t>
        <a:bodyPr/>
        <a:lstStyle/>
        <a:p>
          <a:endParaRPr lang="en-US"/>
        </a:p>
      </dgm:t>
    </dgm:pt>
    <dgm:pt modelId="{737AE529-5CE8-4378-B252-54CF9FF16ABD}" type="sibTrans" cxnId="{6227F2BD-E7B4-4149-8C1B-BDE383948EE0}">
      <dgm:prSet/>
      <dgm:spPr/>
      <dgm:t>
        <a:bodyPr/>
        <a:lstStyle/>
        <a:p>
          <a:endParaRPr lang="en-US"/>
        </a:p>
      </dgm:t>
    </dgm:pt>
    <dgm:pt modelId="{5FCEDFCF-F901-4AFB-9E30-18E62F82DEC8}">
      <dgm:prSet phldrT="[Text]">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strike="noStrike" dirty="0" smtClean="0">
              <a:effectLst>
                <a:outerShdw blurRad="38100" dist="38100" dir="2700000" algn="tl">
                  <a:srgbClr val="000000">
                    <a:alpha val="43137"/>
                  </a:srgbClr>
                </a:outerShdw>
              </a:effectLst>
            </a:rPr>
            <a:t>Digital Payment</a:t>
          </a:r>
          <a:endParaRPr lang="en-US" strike="noStrike" dirty="0">
            <a:effectLst>
              <a:outerShdw blurRad="38100" dist="38100" dir="2700000" algn="tl">
                <a:srgbClr val="000000">
                  <a:alpha val="43137"/>
                </a:srgbClr>
              </a:outerShdw>
            </a:effectLst>
          </a:endParaRPr>
        </a:p>
      </dgm:t>
    </dgm:pt>
    <dgm:pt modelId="{7E2C182D-6697-4E09-86A1-EBCDE9CBD13C}" type="parTrans" cxnId="{E24D1A9A-E0E0-48D3-B4F1-ABF9A9EA55AA}">
      <dgm:prSet/>
      <dgm:spPr/>
      <dgm:t>
        <a:bodyPr/>
        <a:lstStyle/>
        <a:p>
          <a:endParaRPr lang="en-US"/>
        </a:p>
      </dgm:t>
    </dgm:pt>
    <dgm:pt modelId="{F211A8D7-CE95-4735-8B08-FF85BF94C29A}" type="sibTrans" cxnId="{E24D1A9A-E0E0-48D3-B4F1-ABF9A9EA55AA}">
      <dgm:prSet/>
      <dgm:spPr/>
      <dgm:t>
        <a:bodyPr/>
        <a:lstStyle/>
        <a:p>
          <a:endParaRPr lang="en-US"/>
        </a:p>
      </dgm:t>
    </dgm:pt>
    <dgm:pt modelId="{A583CF11-127D-4D3B-82B6-B5D4EF6C9933}">
      <dgm:prSet phldrT="[Text]">
        <dgm:style>
          <a:lnRef idx="0">
            <a:scrgbClr r="0" g="0" b="0"/>
          </a:lnRef>
          <a:fillRef idx="0">
            <a:scrgbClr r="0" g="0" b="0"/>
          </a:fillRef>
          <a:effectRef idx="0">
            <a:scrgbClr r="0" g="0" b="0"/>
          </a:effectRef>
          <a:fontRef idx="minor">
            <a:schemeClr val="lt1"/>
          </a:fontRef>
        </dgm:style>
      </dgm:prSet>
      <dgm:spPr>
        <a:solidFill>
          <a:srgbClr val="7030A0"/>
        </a:solidFill>
        <a:ln>
          <a:solidFill>
            <a:schemeClr val="tx1"/>
          </a:solidFill>
        </a:ln>
      </dgm:spPr>
      <dgm:t>
        <a:bodyPr/>
        <a:lstStyle/>
        <a:p>
          <a:r>
            <a:rPr lang="en-US" strike="noStrike" dirty="0" smtClean="0">
              <a:effectLst>
                <a:outerShdw blurRad="38100" dist="38100" dir="2700000" algn="tl">
                  <a:srgbClr val="000000">
                    <a:alpha val="43137"/>
                  </a:srgbClr>
                </a:outerShdw>
              </a:effectLst>
            </a:rPr>
            <a:t>BASEL, NPA, TBS, Bad Bank-PARA</a:t>
          </a:r>
          <a:endParaRPr lang="en-US" strike="noStrike" dirty="0">
            <a:effectLst>
              <a:outerShdw blurRad="38100" dist="38100" dir="2700000" algn="tl">
                <a:srgbClr val="000000">
                  <a:alpha val="43137"/>
                </a:srgbClr>
              </a:outerShdw>
            </a:effectLst>
          </a:endParaRPr>
        </a:p>
      </dgm:t>
    </dgm:pt>
    <dgm:pt modelId="{8EBC082F-AEB1-4612-B675-4467F3A6EF6B}" type="parTrans" cxnId="{5D7BE7E8-A17C-4B3A-B8EB-DEC0189834F3}">
      <dgm:prSet/>
      <dgm:spPr/>
      <dgm:t>
        <a:bodyPr/>
        <a:lstStyle/>
        <a:p>
          <a:endParaRPr lang="en-US"/>
        </a:p>
      </dgm:t>
    </dgm:pt>
    <dgm:pt modelId="{75AA3B0D-4BCB-4414-AE6D-100489BF04B5}" type="sibTrans" cxnId="{5D7BE7E8-A17C-4B3A-B8EB-DEC0189834F3}">
      <dgm:prSet/>
      <dgm:spPr/>
      <dgm:t>
        <a:bodyPr/>
        <a:lstStyle/>
        <a:p>
          <a:endParaRPr lang="en-US"/>
        </a:p>
      </dgm:t>
    </dgm:pt>
    <dgm:pt modelId="{8D92C414-927E-46AB-ABEF-B275A60299B4}">
      <dgm:prSet phldrT="[Text]">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strike="noStrike" dirty="0" smtClean="0">
              <a:effectLst>
                <a:outerShdw blurRad="38100" dist="38100" dir="2700000" algn="tl">
                  <a:srgbClr val="000000">
                    <a:alpha val="43137"/>
                  </a:srgbClr>
                </a:outerShdw>
              </a:effectLst>
            </a:rPr>
            <a:t>Finance, Insurance &amp; Fin.</a:t>
          </a:r>
          <a:endParaRPr lang="en-US" strike="noStrike" dirty="0">
            <a:effectLst>
              <a:outerShdw blurRad="38100" dist="38100" dir="2700000" algn="tl">
                <a:srgbClr val="000000">
                  <a:alpha val="43137"/>
                </a:srgbClr>
              </a:outerShdw>
            </a:effectLst>
          </a:endParaRPr>
        </a:p>
      </dgm:t>
    </dgm:pt>
    <dgm:pt modelId="{AEC9BEA1-64A4-4B64-8A30-684E346E65DF}" type="parTrans" cxnId="{9FC88DF8-9EB5-40D1-8FF0-3E5A132B62D3}">
      <dgm:prSet/>
      <dgm:spPr/>
      <dgm:t>
        <a:bodyPr/>
        <a:lstStyle/>
        <a:p>
          <a:endParaRPr lang="en-US"/>
        </a:p>
      </dgm:t>
    </dgm:pt>
    <dgm:pt modelId="{A3A190CE-AC21-4DBA-B968-848D747144C8}" type="sibTrans" cxnId="{9FC88DF8-9EB5-40D1-8FF0-3E5A132B62D3}">
      <dgm:prSet/>
      <dgm:spPr/>
      <dgm:t>
        <a:bodyPr/>
        <a:lstStyle/>
        <a:p>
          <a:endParaRPr lang="en-US"/>
        </a:p>
      </dgm:t>
    </dgm:pt>
    <dgm:pt modelId="{82EC193F-5F63-43AC-880B-806020AD7D89}" type="pres">
      <dgm:prSet presAssocID="{5359D23E-A152-45E5-8160-3318AD832285}" presName="Name0" presStyleCnt="0">
        <dgm:presLayoutVars>
          <dgm:dir/>
          <dgm:resizeHandles val="exact"/>
        </dgm:presLayoutVars>
      </dgm:prSet>
      <dgm:spPr/>
      <dgm:t>
        <a:bodyPr/>
        <a:lstStyle/>
        <a:p>
          <a:endParaRPr lang="en-US"/>
        </a:p>
      </dgm:t>
    </dgm:pt>
    <dgm:pt modelId="{B7441E09-715F-413C-A653-3C6C43AC2629}" type="pres">
      <dgm:prSet presAssocID="{CD1B8CA7-AEFC-4979-BF0D-1ED1144DED36}" presName="compNode" presStyleCnt="0"/>
      <dgm:spPr/>
    </dgm:pt>
    <dgm:pt modelId="{4667B655-46F1-4EA9-98D5-1D07FC5C3175}" type="pres">
      <dgm:prSet presAssocID="{CD1B8CA7-AEFC-4979-BF0D-1ED1144DED36}" presName="pictRect" presStyleLbl="node1" presStyleIdx="0" presStyleCnt="6" custScaleX="86660"/>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189B36AA-5D2C-4648-9B98-DFE2A4D47A4E}" type="pres">
      <dgm:prSet presAssocID="{CD1B8CA7-AEFC-4979-BF0D-1ED1144DED36}" presName="textRect" presStyleLbl="revTx" presStyleIdx="0" presStyleCnt="6">
        <dgm:presLayoutVars>
          <dgm:bulletEnabled val="1"/>
        </dgm:presLayoutVars>
      </dgm:prSet>
      <dgm:spPr>
        <a:prstGeom prst="roundRect">
          <a:avLst/>
        </a:prstGeom>
      </dgm:spPr>
      <dgm:t>
        <a:bodyPr/>
        <a:lstStyle/>
        <a:p>
          <a:endParaRPr lang="en-US"/>
        </a:p>
      </dgm:t>
    </dgm:pt>
    <dgm:pt modelId="{BC766D8F-2A17-4130-BB15-C5B8760E5160}" type="pres">
      <dgm:prSet presAssocID="{23FA0DD3-132A-42C9-82F7-46B7CD695364}" presName="sibTrans" presStyleLbl="sibTrans2D1" presStyleIdx="0" presStyleCnt="0"/>
      <dgm:spPr/>
      <dgm:t>
        <a:bodyPr/>
        <a:lstStyle/>
        <a:p>
          <a:endParaRPr lang="en-US"/>
        </a:p>
      </dgm:t>
    </dgm:pt>
    <dgm:pt modelId="{FA775C46-C564-47A6-A04D-E5D76ABBA050}" type="pres">
      <dgm:prSet presAssocID="{5FCEDFCF-F901-4AFB-9E30-18E62F82DEC8}" presName="compNode" presStyleCnt="0"/>
      <dgm:spPr/>
    </dgm:pt>
    <dgm:pt modelId="{0F7C5EF1-8BBF-40BC-826C-EB14F06D73BC}" type="pres">
      <dgm:prSet presAssocID="{5FCEDFCF-F901-4AFB-9E30-18E62F82DEC8}" presName="pictRect" presStyleLbl="node1" presStyleIdx="1" presStyleCnt="6"/>
      <dgm:spPr>
        <a:blipFill rotWithShape="1">
          <a:blip xmlns:r="http://schemas.openxmlformats.org/officeDocument/2006/relationships" r:embed="rId2"/>
          <a:stretch>
            <a:fillRect/>
          </a:stretch>
        </a:blipFill>
      </dgm:spPr>
    </dgm:pt>
    <dgm:pt modelId="{4823E60E-0DE6-495D-AFE2-5CEB2F32188A}" type="pres">
      <dgm:prSet presAssocID="{5FCEDFCF-F901-4AFB-9E30-18E62F82DEC8}" presName="textRect" presStyleLbl="revTx" presStyleIdx="1" presStyleCnt="6">
        <dgm:presLayoutVars>
          <dgm:bulletEnabled val="1"/>
        </dgm:presLayoutVars>
      </dgm:prSet>
      <dgm:spPr>
        <a:prstGeom prst="roundRect">
          <a:avLst/>
        </a:prstGeom>
      </dgm:spPr>
      <dgm:t>
        <a:bodyPr/>
        <a:lstStyle/>
        <a:p>
          <a:endParaRPr lang="en-US"/>
        </a:p>
      </dgm:t>
    </dgm:pt>
    <dgm:pt modelId="{6D1E908F-31F0-4E06-8CBC-640FB8BD9269}" type="pres">
      <dgm:prSet presAssocID="{F211A8D7-CE95-4735-8B08-FF85BF94C29A}" presName="sibTrans" presStyleLbl="sibTrans2D1" presStyleIdx="0" presStyleCnt="0"/>
      <dgm:spPr/>
      <dgm:t>
        <a:bodyPr/>
        <a:lstStyle/>
        <a:p>
          <a:endParaRPr lang="en-US"/>
        </a:p>
      </dgm:t>
    </dgm:pt>
    <dgm:pt modelId="{3B7FEB01-2CCA-4034-A242-B9D1D1AA7401}" type="pres">
      <dgm:prSet presAssocID="{BBB5E381-01B2-4D7C-B69F-044F2513F6A6}" presName="compNode" presStyleCnt="0"/>
      <dgm:spPr/>
    </dgm:pt>
    <dgm:pt modelId="{07DDBC57-415A-4F60-AFC2-A42076CF9382}" type="pres">
      <dgm:prSet presAssocID="{BBB5E381-01B2-4D7C-B69F-044F2513F6A6}" presName="pictRect" presStyleLbl="node1" presStyleIdx="2" presStyleCnt="6" custScaleX="7417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7201F1CD-52A3-4F68-8D70-8170110DEF43}" type="pres">
      <dgm:prSet presAssocID="{BBB5E381-01B2-4D7C-B69F-044F2513F6A6}" presName="textRect" presStyleLbl="revTx" presStyleIdx="2" presStyleCnt="6">
        <dgm:presLayoutVars>
          <dgm:bulletEnabled val="1"/>
        </dgm:presLayoutVars>
      </dgm:prSet>
      <dgm:spPr>
        <a:prstGeom prst="roundRect">
          <a:avLst/>
        </a:prstGeom>
      </dgm:spPr>
      <dgm:t>
        <a:bodyPr/>
        <a:lstStyle/>
        <a:p>
          <a:endParaRPr lang="en-US"/>
        </a:p>
      </dgm:t>
    </dgm:pt>
    <dgm:pt modelId="{A3164E59-59F6-485D-8954-BD1A64B33871}" type="pres">
      <dgm:prSet presAssocID="{54F44AE2-0DE2-4EB2-AF00-DC5E8E29D507}" presName="sibTrans" presStyleLbl="sibTrans2D1" presStyleIdx="0" presStyleCnt="0"/>
      <dgm:spPr/>
      <dgm:t>
        <a:bodyPr/>
        <a:lstStyle/>
        <a:p>
          <a:endParaRPr lang="en-US"/>
        </a:p>
      </dgm:t>
    </dgm:pt>
    <dgm:pt modelId="{96FE6503-4CDE-4427-8A17-86F4CFF374B9}" type="pres">
      <dgm:prSet presAssocID="{A583CF11-127D-4D3B-82B6-B5D4EF6C9933}" presName="compNode" presStyleCnt="0"/>
      <dgm:spPr/>
    </dgm:pt>
    <dgm:pt modelId="{64F4DF12-9562-47D4-984C-9B7E24B872BD}" type="pres">
      <dgm:prSet presAssocID="{A583CF11-127D-4D3B-82B6-B5D4EF6C9933}" presName="pictRect" presStyleLbl="node1" presStyleIdx="3" presStyleCnt="6" custScaleX="79137"/>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973F7330-6A5F-44DB-8908-DAB617FAA5F8}" type="pres">
      <dgm:prSet presAssocID="{A583CF11-127D-4D3B-82B6-B5D4EF6C9933}" presName="textRect" presStyleLbl="revTx" presStyleIdx="3" presStyleCnt="6">
        <dgm:presLayoutVars>
          <dgm:bulletEnabled val="1"/>
        </dgm:presLayoutVars>
      </dgm:prSet>
      <dgm:spPr>
        <a:prstGeom prst="roundRect">
          <a:avLst/>
        </a:prstGeom>
      </dgm:spPr>
      <dgm:t>
        <a:bodyPr/>
        <a:lstStyle/>
        <a:p>
          <a:endParaRPr lang="en-US"/>
        </a:p>
      </dgm:t>
    </dgm:pt>
    <dgm:pt modelId="{6D727221-7C43-4510-A370-CE96AE12F246}" type="pres">
      <dgm:prSet presAssocID="{75AA3B0D-4BCB-4414-AE6D-100489BF04B5}" presName="sibTrans" presStyleLbl="sibTrans2D1" presStyleIdx="0" presStyleCnt="0"/>
      <dgm:spPr/>
      <dgm:t>
        <a:bodyPr/>
        <a:lstStyle/>
        <a:p>
          <a:endParaRPr lang="en-US"/>
        </a:p>
      </dgm:t>
    </dgm:pt>
    <dgm:pt modelId="{2ADB1C92-E50E-4916-A8B5-71932E24838D}" type="pres">
      <dgm:prSet presAssocID="{2DABF679-0181-4AB8-8D1E-7DEABC693D0C}" presName="compNode" presStyleCnt="0"/>
      <dgm:spPr/>
    </dgm:pt>
    <dgm:pt modelId="{E9AD7484-BD02-4269-A920-4B824EE57709}" type="pres">
      <dgm:prSet presAssocID="{2DABF679-0181-4AB8-8D1E-7DEABC693D0C}" presName="pictRect" presStyleLbl="node1" presStyleIdx="4"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591A2F4A-61BE-49A5-A009-3E78021C4D88}" type="pres">
      <dgm:prSet presAssocID="{2DABF679-0181-4AB8-8D1E-7DEABC693D0C}" presName="textRect" presStyleLbl="revTx" presStyleIdx="4" presStyleCnt="6">
        <dgm:presLayoutVars>
          <dgm:bulletEnabled val="1"/>
        </dgm:presLayoutVars>
      </dgm:prSet>
      <dgm:spPr>
        <a:prstGeom prst="roundRect">
          <a:avLst/>
        </a:prstGeom>
      </dgm:spPr>
      <dgm:t>
        <a:bodyPr/>
        <a:lstStyle/>
        <a:p>
          <a:endParaRPr lang="en-US"/>
        </a:p>
      </dgm:t>
    </dgm:pt>
    <dgm:pt modelId="{76B1EE90-A715-4A26-80CD-65B608B4371B}" type="pres">
      <dgm:prSet presAssocID="{737AE529-5CE8-4378-B252-54CF9FF16ABD}" presName="sibTrans" presStyleLbl="sibTrans2D1" presStyleIdx="0" presStyleCnt="0"/>
      <dgm:spPr/>
      <dgm:t>
        <a:bodyPr/>
        <a:lstStyle/>
        <a:p>
          <a:endParaRPr lang="en-US"/>
        </a:p>
      </dgm:t>
    </dgm:pt>
    <dgm:pt modelId="{CAB68ED2-241B-4FFD-8B67-E8F89898F187}" type="pres">
      <dgm:prSet presAssocID="{8D92C414-927E-46AB-ABEF-B275A60299B4}" presName="compNode" presStyleCnt="0"/>
      <dgm:spPr/>
    </dgm:pt>
    <dgm:pt modelId="{A97CDFE8-4A75-42DC-BC75-951FFB7FF46E}" type="pres">
      <dgm:prSet presAssocID="{8D92C414-927E-46AB-ABEF-B275A60299B4}" presName="pictRect" presStyleLbl="node1" presStyleIdx="5" presStyleCnt="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3CD446ED-856B-4D82-A8F5-6018C0B90C9E}" type="pres">
      <dgm:prSet presAssocID="{8D92C414-927E-46AB-ABEF-B275A60299B4}" presName="textRect" presStyleLbl="revTx" presStyleIdx="5" presStyleCnt="6">
        <dgm:presLayoutVars>
          <dgm:bulletEnabled val="1"/>
        </dgm:presLayoutVars>
      </dgm:prSet>
      <dgm:spPr>
        <a:prstGeom prst="roundRect">
          <a:avLst/>
        </a:prstGeom>
      </dgm:spPr>
      <dgm:t>
        <a:bodyPr/>
        <a:lstStyle/>
        <a:p>
          <a:endParaRPr lang="en-US"/>
        </a:p>
      </dgm:t>
    </dgm:pt>
  </dgm:ptLst>
  <dgm:cxnLst>
    <dgm:cxn modelId="{4BB4A555-E052-4824-97CD-B31F451A86EF}" srcId="{5359D23E-A152-45E5-8160-3318AD832285}" destId="{CD1B8CA7-AEFC-4979-BF0D-1ED1144DED36}" srcOrd="0" destOrd="0" parTransId="{3F5D8606-3E38-43A3-896C-1C46D094E45E}" sibTransId="{23FA0DD3-132A-42C9-82F7-46B7CD695364}"/>
    <dgm:cxn modelId="{AF199A7E-635A-4569-B450-570C8532DE72}" type="presOf" srcId="{F211A8D7-CE95-4735-8B08-FF85BF94C29A}" destId="{6D1E908F-31F0-4E06-8CBC-640FB8BD9269}" srcOrd="0" destOrd="0" presId="urn:microsoft.com/office/officeart/2005/8/layout/pList1"/>
    <dgm:cxn modelId="{DD4F7402-3A0D-4899-9CDB-BE53F4F118A5}" type="presOf" srcId="{CD1B8CA7-AEFC-4979-BF0D-1ED1144DED36}" destId="{189B36AA-5D2C-4648-9B98-DFE2A4D47A4E}" srcOrd="0" destOrd="0" presId="urn:microsoft.com/office/officeart/2005/8/layout/pList1"/>
    <dgm:cxn modelId="{8B0CAE7C-D6F9-490F-9ED8-3500884F0BD0}" type="presOf" srcId="{2DABF679-0181-4AB8-8D1E-7DEABC693D0C}" destId="{591A2F4A-61BE-49A5-A009-3E78021C4D88}" srcOrd="0" destOrd="0" presId="urn:microsoft.com/office/officeart/2005/8/layout/pList1"/>
    <dgm:cxn modelId="{A1B10D16-3BBC-4C47-A557-C6F15D70A4CB}" srcId="{5359D23E-A152-45E5-8160-3318AD832285}" destId="{BBB5E381-01B2-4D7C-B69F-044F2513F6A6}" srcOrd="2" destOrd="0" parTransId="{6E815664-B154-48A4-939F-C643ED50B3A1}" sibTransId="{54F44AE2-0DE2-4EB2-AF00-DC5E8E29D507}"/>
    <dgm:cxn modelId="{39706D3F-738E-4BBE-9BC3-B634F3B44C96}" type="presOf" srcId="{BBB5E381-01B2-4D7C-B69F-044F2513F6A6}" destId="{7201F1CD-52A3-4F68-8D70-8170110DEF43}" srcOrd="0" destOrd="0" presId="urn:microsoft.com/office/officeart/2005/8/layout/pList1"/>
    <dgm:cxn modelId="{9FC88DF8-9EB5-40D1-8FF0-3E5A132B62D3}" srcId="{5359D23E-A152-45E5-8160-3318AD832285}" destId="{8D92C414-927E-46AB-ABEF-B275A60299B4}" srcOrd="5" destOrd="0" parTransId="{AEC9BEA1-64A4-4B64-8A30-684E346E65DF}" sibTransId="{A3A190CE-AC21-4DBA-B968-848D747144C8}"/>
    <dgm:cxn modelId="{C2E7FFB7-5015-4747-A00E-CCBE6F5A190D}" type="presOf" srcId="{54F44AE2-0DE2-4EB2-AF00-DC5E8E29D507}" destId="{A3164E59-59F6-485D-8954-BD1A64B33871}" srcOrd="0" destOrd="0" presId="urn:microsoft.com/office/officeart/2005/8/layout/pList1"/>
    <dgm:cxn modelId="{A9807660-6742-4F98-AD5A-F6E6E98DA354}" type="presOf" srcId="{23FA0DD3-132A-42C9-82F7-46B7CD695364}" destId="{BC766D8F-2A17-4130-BB15-C5B8760E5160}" srcOrd="0" destOrd="0" presId="urn:microsoft.com/office/officeart/2005/8/layout/pList1"/>
    <dgm:cxn modelId="{99E0F5AF-638D-46DE-9530-05819718168B}" type="presOf" srcId="{5359D23E-A152-45E5-8160-3318AD832285}" destId="{82EC193F-5F63-43AC-880B-806020AD7D89}" srcOrd="0" destOrd="0" presId="urn:microsoft.com/office/officeart/2005/8/layout/pList1"/>
    <dgm:cxn modelId="{5D7BE7E8-A17C-4B3A-B8EB-DEC0189834F3}" srcId="{5359D23E-A152-45E5-8160-3318AD832285}" destId="{A583CF11-127D-4D3B-82B6-B5D4EF6C9933}" srcOrd="3" destOrd="0" parTransId="{8EBC082F-AEB1-4612-B675-4467F3A6EF6B}" sibTransId="{75AA3B0D-4BCB-4414-AE6D-100489BF04B5}"/>
    <dgm:cxn modelId="{D5722D14-74AC-4A80-9553-49A9E5EA6490}" type="presOf" srcId="{737AE529-5CE8-4378-B252-54CF9FF16ABD}" destId="{76B1EE90-A715-4A26-80CD-65B608B4371B}" srcOrd="0" destOrd="0" presId="urn:microsoft.com/office/officeart/2005/8/layout/pList1"/>
    <dgm:cxn modelId="{3A8AB157-FDB9-483B-A2FC-DB8A780C1597}" type="presOf" srcId="{8D92C414-927E-46AB-ABEF-B275A60299B4}" destId="{3CD446ED-856B-4D82-A8F5-6018C0B90C9E}" srcOrd="0" destOrd="0" presId="urn:microsoft.com/office/officeart/2005/8/layout/pList1"/>
    <dgm:cxn modelId="{E24D1A9A-E0E0-48D3-B4F1-ABF9A9EA55AA}" srcId="{5359D23E-A152-45E5-8160-3318AD832285}" destId="{5FCEDFCF-F901-4AFB-9E30-18E62F82DEC8}" srcOrd="1" destOrd="0" parTransId="{7E2C182D-6697-4E09-86A1-EBCDE9CBD13C}" sibTransId="{F211A8D7-CE95-4735-8B08-FF85BF94C29A}"/>
    <dgm:cxn modelId="{2068E956-9DCA-4E97-B184-20EF6D918A91}" type="presOf" srcId="{A583CF11-127D-4D3B-82B6-B5D4EF6C9933}" destId="{973F7330-6A5F-44DB-8908-DAB617FAA5F8}" srcOrd="0" destOrd="0" presId="urn:microsoft.com/office/officeart/2005/8/layout/pList1"/>
    <dgm:cxn modelId="{6227F2BD-E7B4-4149-8C1B-BDE383948EE0}" srcId="{5359D23E-A152-45E5-8160-3318AD832285}" destId="{2DABF679-0181-4AB8-8D1E-7DEABC693D0C}" srcOrd="4" destOrd="0" parTransId="{11A80FD3-5614-4003-83B9-0139674C5F0A}" sibTransId="{737AE529-5CE8-4378-B252-54CF9FF16ABD}"/>
    <dgm:cxn modelId="{91AEFE16-C0FB-44CE-9547-C320097F08BE}" type="presOf" srcId="{75AA3B0D-4BCB-4414-AE6D-100489BF04B5}" destId="{6D727221-7C43-4510-A370-CE96AE12F246}" srcOrd="0" destOrd="0" presId="urn:microsoft.com/office/officeart/2005/8/layout/pList1"/>
    <dgm:cxn modelId="{A23A5885-A303-4EE2-895D-4702DAC88360}" type="presOf" srcId="{5FCEDFCF-F901-4AFB-9E30-18E62F82DEC8}" destId="{4823E60E-0DE6-495D-AFE2-5CEB2F32188A}" srcOrd="0" destOrd="0" presId="urn:microsoft.com/office/officeart/2005/8/layout/pList1"/>
    <dgm:cxn modelId="{A9B9A3FA-DD0C-42EE-9F13-686BA89A41FF}" type="presParOf" srcId="{82EC193F-5F63-43AC-880B-806020AD7D89}" destId="{B7441E09-715F-413C-A653-3C6C43AC2629}" srcOrd="0" destOrd="0" presId="urn:microsoft.com/office/officeart/2005/8/layout/pList1"/>
    <dgm:cxn modelId="{6F5C6C88-715B-4CDD-9441-7876AFD21BFC}" type="presParOf" srcId="{B7441E09-715F-413C-A653-3C6C43AC2629}" destId="{4667B655-46F1-4EA9-98D5-1D07FC5C3175}" srcOrd="0" destOrd="0" presId="urn:microsoft.com/office/officeart/2005/8/layout/pList1"/>
    <dgm:cxn modelId="{5B7DB725-6CCE-4AC1-A34E-6297C7EF8A65}" type="presParOf" srcId="{B7441E09-715F-413C-A653-3C6C43AC2629}" destId="{189B36AA-5D2C-4648-9B98-DFE2A4D47A4E}" srcOrd="1" destOrd="0" presId="urn:microsoft.com/office/officeart/2005/8/layout/pList1"/>
    <dgm:cxn modelId="{06329708-B623-4FC6-9C64-E02C3FFB838D}" type="presParOf" srcId="{82EC193F-5F63-43AC-880B-806020AD7D89}" destId="{BC766D8F-2A17-4130-BB15-C5B8760E5160}" srcOrd="1" destOrd="0" presId="urn:microsoft.com/office/officeart/2005/8/layout/pList1"/>
    <dgm:cxn modelId="{83908C0D-666E-42B9-9C3C-4B44D32CE3C0}" type="presParOf" srcId="{82EC193F-5F63-43AC-880B-806020AD7D89}" destId="{FA775C46-C564-47A6-A04D-E5D76ABBA050}" srcOrd="2" destOrd="0" presId="urn:microsoft.com/office/officeart/2005/8/layout/pList1"/>
    <dgm:cxn modelId="{433622A5-8825-47F5-B818-3AADC87C2004}" type="presParOf" srcId="{FA775C46-C564-47A6-A04D-E5D76ABBA050}" destId="{0F7C5EF1-8BBF-40BC-826C-EB14F06D73BC}" srcOrd="0" destOrd="0" presId="urn:microsoft.com/office/officeart/2005/8/layout/pList1"/>
    <dgm:cxn modelId="{4AE91C9C-67B7-4F90-8225-DD5EFB583915}" type="presParOf" srcId="{FA775C46-C564-47A6-A04D-E5D76ABBA050}" destId="{4823E60E-0DE6-495D-AFE2-5CEB2F32188A}" srcOrd="1" destOrd="0" presId="urn:microsoft.com/office/officeart/2005/8/layout/pList1"/>
    <dgm:cxn modelId="{7C32F4C9-B053-4AC1-926B-CBE9E964625F}" type="presParOf" srcId="{82EC193F-5F63-43AC-880B-806020AD7D89}" destId="{6D1E908F-31F0-4E06-8CBC-640FB8BD9269}" srcOrd="3" destOrd="0" presId="urn:microsoft.com/office/officeart/2005/8/layout/pList1"/>
    <dgm:cxn modelId="{BBCD3B56-DA2A-412A-B67D-9F8D4888861A}" type="presParOf" srcId="{82EC193F-5F63-43AC-880B-806020AD7D89}" destId="{3B7FEB01-2CCA-4034-A242-B9D1D1AA7401}" srcOrd="4" destOrd="0" presId="urn:microsoft.com/office/officeart/2005/8/layout/pList1"/>
    <dgm:cxn modelId="{1C7D6E51-0D5C-4720-A56F-757C990C2734}" type="presParOf" srcId="{3B7FEB01-2CCA-4034-A242-B9D1D1AA7401}" destId="{07DDBC57-415A-4F60-AFC2-A42076CF9382}" srcOrd="0" destOrd="0" presId="urn:microsoft.com/office/officeart/2005/8/layout/pList1"/>
    <dgm:cxn modelId="{1BB48216-528E-42BA-ACDD-89BE3FD891D9}" type="presParOf" srcId="{3B7FEB01-2CCA-4034-A242-B9D1D1AA7401}" destId="{7201F1CD-52A3-4F68-8D70-8170110DEF43}" srcOrd="1" destOrd="0" presId="urn:microsoft.com/office/officeart/2005/8/layout/pList1"/>
    <dgm:cxn modelId="{0328A0A1-BD8F-4F0D-8E6A-43537006576F}" type="presParOf" srcId="{82EC193F-5F63-43AC-880B-806020AD7D89}" destId="{A3164E59-59F6-485D-8954-BD1A64B33871}" srcOrd="5" destOrd="0" presId="urn:microsoft.com/office/officeart/2005/8/layout/pList1"/>
    <dgm:cxn modelId="{7026B868-0764-4763-8E43-7FD2F4C591F8}" type="presParOf" srcId="{82EC193F-5F63-43AC-880B-806020AD7D89}" destId="{96FE6503-4CDE-4427-8A17-86F4CFF374B9}" srcOrd="6" destOrd="0" presId="urn:microsoft.com/office/officeart/2005/8/layout/pList1"/>
    <dgm:cxn modelId="{F4D9E41E-4DA1-4594-84EE-FEA6B6B487B0}" type="presParOf" srcId="{96FE6503-4CDE-4427-8A17-86F4CFF374B9}" destId="{64F4DF12-9562-47D4-984C-9B7E24B872BD}" srcOrd="0" destOrd="0" presId="urn:microsoft.com/office/officeart/2005/8/layout/pList1"/>
    <dgm:cxn modelId="{83D818EF-E783-4896-B743-32C5E07C542E}" type="presParOf" srcId="{96FE6503-4CDE-4427-8A17-86F4CFF374B9}" destId="{973F7330-6A5F-44DB-8908-DAB617FAA5F8}" srcOrd="1" destOrd="0" presId="urn:microsoft.com/office/officeart/2005/8/layout/pList1"/>
    <dgm:cxn modelId="{2DB4CDA3-4B38-448A-B887-24AEE74EEB71}" type="presParOf" srcId="{82EC193F-5F63-43AC-880B-806020AD7D89}" destId="{6D727221-7C43-4510-A370-CE96AE12F246}" srcOrd="7" destOrd="0" presId="urn:microsoft.com/office/officeart/2005/8/layout/pList1"/>
    <dgm:cxn modelId="{CB398C45-9C2F-4397-AF21-1E3A9FC8CFA7}" type="presParOf" srcId="{82EC193F-5F63-43AC-880B-806020AD7D89}" destId="{2ADB1C92-E50E-4916-A8B5-71932E24838D}" srcOrd="8" destOrd="0" presId="urn:microsoft.com/office/officeart/2005/8/layout/pList1"/>
    <dgm:cxn modelId="{C9BD3FF0-A405-46C8-8DD4-BBD41746F796}" type="presParOf" srcId="{2ADB1C92-E50E-4916-A8B5-71932E24838D}" destId="{E9AD7484-BD02-4269-A920-4B824EE57709}" srcOrd="0" destOrd="0" presId="urn:microsoft.com/office/officeart/2005/8/layout/pList1"/>
    <dgm:cxn modelId="{AF68AB4A-CA33-44BA-9A6D-6DD0149A5AD1}" type="presParOf" srcId="{2ADB1C92-E50E-4916-A8B5-71932E24838D}" destId="{591A2F4A-61BE-49A5-A009-3E78021C4D88}" srcOrd="1" destOrd="0" presId="urn:microsoft.com/office/officeart/2005/8/layout/pList1"/>
    <dgm:cxn modelId="{93AA41E2-E3A1-4111-A4AE-2AACAE3C10FD}" type="presParOf" srcId="{82EC193F-5F63-43AC-880B-806020AD7D89}" destId="{76B1EE90-A715-4A26-80CD-65B608B4371B}" srcOrd="9" destOrd="0" presId="urn:microsoft.com/office/officeart/2005/8/layout/pList1"/>
    <dgm:cxn modelId="{AF87AABA-1B20-4F05-AF21-B7DE62CCA1AF}" type="presParOf" srcId="{82EC193F-5F63-43AC-880B-806020AD7D89}" destId="{CAB68ED2-241B-4FFD-8B67-E8F89898F187}" srcOrd="10" destOrd="0" presId="urn:microsoft.com/office/officeart/2005/8/layout/pList1"/>
    <dgm:cxn modelId="{21DCC550-8E31-49C9-97A6-856436731AB4}" type="presParOf" srcId="{CAB68ED2-241B-4FFD-8B67-E8F89898F187}" destId="{A97CDFE8-4A75-42DC-BC75-951FFB7FF46E}" srcOrd="0" destOrd="0" presId="urn:microsoft.com/office/officeart/2005/8/layout/pList1"/>
    <dgm:cxn modelId="{B10D3B3C-BE29-4500-AFA5-3DB54855F4A2}" type="presParOf" srcId="{CAB68ED2-241B-4FFD-8B67-E8F89898F187}" destId="{3CD446ED-856B-4D82-A8F5-6018C0B90C9E}"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9A3ACF-6CB8-4288-92BD-3156A1653935}" type="doc">
      <dgm:prSet loTypeId="urn:microsoft.com/office/officeart/2005/8/layout/lProcess2" loCatId="relationship" qsTypeId="urn:microsoft.com/office/officeart/2005/8/quickstyle/simple1" qsCatId="simple" csTypeId="urn:microsoft.com/office/officeart/2005/8/colors/accent3_2" csCatId="accent3" phldr="1"/>
      <dgm:spPr/>
      <dgm:t>
        <a:bodyPr/>
        <a:lstStyle/>
        <a:p>
          <a:endParaRPr lang="en-US"/>
        </a:p>
      </dgm:t>
    </dgm:pt>
    <dgm:pt modelId="{1C5E38C7-3BEA-4336-B8BE-5B9240200F71}">
      <dgm:prSet phldrT="[Text]" custT="1"/>
      <dgm:spPr/>
      <dgm:t>
        <a:bodyPr/>
        <a:lstStyle/>
        <a:p>
          <a:r>
            <a:rPr lang="en-US" sz="2400" dirty="0">
              <a:latin typeface="Franklin Gothic Medium Cond" panose="020B0606030402020204" pitchFamily="34" charset="0"/>
            </a:rPr>
            <a:t>Year</a:t>
          </a:r>
        </a:p>
      </dgm:t>
    </dgm:pt>
    <dgm:pt modelId="{B989BA4B-2A67-4EE0-B2FE-3C5AF5922CC5}" type="parTrans" cxnId="{DDA41C72-7667-4F8E-AE3A-772EBEA8D668}">
      <dgm:prSet/>
      <dgm:spPr/>
      <dgm:t>
        <a:bodyPr/>
        <a:lstStyle/>
        <a:p>
          <a:endParaRPr lang="en-US"/>
        </a:p>
      </dgm:t>
    </dgm:pt>
    <dgm:pt modelId="{38B6D9EA-0838-4E81-B60F-AF30C1E34098}" type="sibTrans" cxnId="{DDA41C72-7667-4F8E-AE3A-772EBEA8D668}">
      <dgm:prSet/>
      <dgm:spPr/>
      <dgm:t>
        <a:bodyPr/>
        <a:lstStyle/>
        <a:p>
          <a:endParaRPr lang="en-US"/>
        </a:p>
      </dgm:t>
    </dgm:pt>
    <dgm:pt modelId="{A1C1ED67-D118-4A1C-917B-8675B258407A}">
      <dgm:prSet phldrT="[Text]" custT="1"/>
      <dgm:spPr/>
      <dgm:t>
        <a:bodyPr/>
        <a:lstStyle/>
        <a:p>
          <a:r>
            <a:rPr lang="en-US" sz="3600" dirty="0">
              <a:latin typeface="Franklin Gothic Medium Cond" panose="020B0606030402020204" pitchFamily="34" charset="0"/>
            </a:rPr>
            <a:t>2012</a:t>
          </a:r>
        </a:p>
      </dgm:t>
    </dgm:pt>
    <dgm:pt modelId="{618AA8E7-218D-46DB-BFF8-F5B5C75D59A3}" type="parTrans" cxnId="{89960C62-F3FC-443F-9ED5-BC111DAA3693}">
      <dgm:prSet/>
      <dgm:spPr/>
      <dgm:t>
        <a:bodyPr/>
        <a:lstStyle/>
        <a:p>
          <a:endParaRPr lang="en-US"/>
        </a:p>
      </dgm:t>
    </dgm:pt>
    <dgm:pt modelId="{0C0397B5-235A-4068-96C1-4D0F225EE840}" type="sibTrans" cxnId="{89960C62-F3FC-443F-9ED5-BC111DAA3693}">
      <dgm:prSet/>
      <dgm:spPr/>
      <dgm:t>
        <a:bodyPr/>
        <a:lstStyle/>
        <a:p>
          <a:endParaRPr lang="en-US"/>
        </a:p>
      </dgm:t>
    </dgm:pt>
    <dgm:pt modelId="{93C66C30-5D6A-47A9-9D83-27B652F04128}">
      <dgm:prSet phldrT="[Text]" custT="1"/>
      <dgm:spPr/>
      <dgm:t>
        <a:bodyPr/>
        <a:lstStyle/>
        <a:p>
          <a:r>
            <a:rPr lang="en-US" sz="2400" dirty="0">
              <a:latin typeface="Franklin Gothic Medium Cond" panose="020B0606030402020204" pitchFamily="34" charset="0"/>
            </a:rPr>
            <a:t>Nominal Interest</a:t>
          </a:r>
        </a:p>
      </dgm:t>
    </dgm:pt>
    <dgm:pt modelId="{B877FE11-7CF7-4FFF-9AB4-B41A5BB65D54}" type="parTrans" cxnId="{8A1069A2-1438-4BA8-8E43-E64E193BF653}">
      <dgm:prSet/>
      <dgm:spPr/>
      <dgm:t>
        <a:bodyPr/>
        <a:lstStyle/>
        <a:p>
          <a:endParaRPr lang="en-US"/>
        </a:p>
      </dgm:t>
    </dgm:pt>
    <dgm:pt modelId="{759F6BC3-0D55-4A9B-9DE9-EC99912F5DE7}" type="sibTrans" cxnId="{8A1069A2-1438-4BA8-8E43-E64E193BF653}">
      <dgm:prSet/>
      <dgm:spPr/>
      <dgm:t>
        <a:bodyPr/>
        <a:lstStyle/>
        <a:p>
          <a:endParaRPr lang="en-US"/>
        </a:p>
      </dgm:t>
    </dgm:pt>
    <dgm:pt modelId="{2E4B9FB6-886A-452B-8115-7BCF05979F1E}">
      <dgm:prSet phldrT="[Text]" custT="1"/>
      <dgm:spPr/>
      <dgm:t>
        <a:bodyPr/>
        <a:lstStyle/>
        <a:p>
          <a:r>
            <a:rPr lang="en-US" sz="3600" dirty="0">
              <a:latin typeface="Franklin Gothic Medium Cond" panose="020B0606030402020204" pitchFamily="34" charset="0"/>
            </a:rPr>
            <a:t>9.25</a:t>
          </a:r>
        </a:p>
      </dgm:t>
    </dgm:pt>
    <dgm:pt modelId="{BABC9422-1BC7-49B0-9395-F2F334944890}" type="parTrans" cxnId="{00E37228-F2AC-44D0-8572-155730483C33}">
      <dgm:prSet/>
      <dgm:spPr/>
      <dgm:t>
        <a:bodyPr/>
        <a:lstStyle/>
        <a:p>
          <a:endParaRPr lang="en-US"/>
        </a:p>
      </dgm:t>
    </dgm:pt>
    <dgm:pt modelId="{FD0B50C3-7D19-49AF-B761-3EF25127785A}" type="sibTrans" cxnId="{00E37228-F2AC-44D0-8572-155730483C33}">
      <dgm:prSet/>
      <dgm:spPr/>
      <dgm:t>
        <a:bodyPr/>
        <a:lstStyle/>
        <a:p>
          <a:endParaRPr lang="en-US"/>
        </a:p>
      </dgm:t>
    </dgm:pt>
    <dgm:pt modelId="{AD91994B-D84A-4905-90BB-9082D57AE21B}">
      <dgm:prSet phldrT="[Text]" custT="1"/>
      <dgm:spPr/>
      <dgm:t>
        <a:bodyPr/>
        <a:lstStyle/>
        <a:p>
          <a:r>
            <a:rPr lang="en-US" sz="2400" dirty="0">
              <a:latin typeface="Franklin Gothic Medium Cond" panose="020B0606030402020204" pitchFamily="34" charset="0"/>
            </a:rPr>
            <a:t>Minus Inflation</a:t>
          </a:r>
        </a:p>
      </dgm:t>
    </dgm:pt>
    <dgm:pt modelId="{826CA65D-3D3A-4F05-AEC6-B25A4720860C}" type="parTrans" cxnId="{B8C2BE4D-BEC8-402D-A302-161DE00E7C15}">
      <dgm:prSet/>
      <dgm:spPr/>
      <dgm:t>
        <a:bodyPr/>
        <a:lstStyle/>
        <a:p>
          <a:endParaRPr lang="en-US"/>
        </a:p>
      </dgm:t>
    </dgm:pt>
    <dgm:pt modelId="{55425E88-AF54-4C8B-849E-6C0AE56F0639}" type="sibTrans" cxnId="{B8C2BE4D-BEC8-402D-A302-161DE00E7C15}">
      <dgm:prSet/>
      <dgm:spPr/>
      <dgm:t>
        <a:bodyPr/>
        <a:lstStyle/>
        <a:p>
          <a:endParaRPr lang="en-US"/>
        </a:p>
      </dgm:t>
    </dgm:pt>
    <dgm:pt modelId="{F76AA6F6-51BF-4761-B89D-CD1F95912819}">
      <dgm:prSet phldrT="[Text]" custT="1"/>
      <dgm:spPr>
        <a:solidFill>
          <a:schemeClr val="accent4">
            <a:lumMod val="50000"/>
          </a:schemeClr>
        </a:solidFill>
      </dgm:spPr>
      <dgm:t>
        <a:bodyPr/>
        <a:lstStyle/>
        <a:p>
          <a:r>
            <a:rPr lang="en-US" sz="3600" dirty="0">
              <a:latin typeface="Franklin Gothic Medium Cond" panose="020B0606030402020204" pitchFamily="34" charset="0"/>
            </a:rPr>
            <a:t>-11%</a:t>
          </a:r>
        </a:p>
      </dgm:t>
    </dgm:pt>
    <dgm:pt modelId="{1B85980E-453B-4C57-8F97-8FC472381CBA}" type="parTrans" cxnId="{45CBA61B-53FC-4BB6-913B-C9146FECF962}">
      <dgm:prSet/>
      <dgm:spPr/>
      <dgm:t>
        <a:bodyPr/>
        <a:lstStyle/>
        <a:p>
          <a:endParaRPr lang="en-US"/>
        </a:p>
      </dgm:t>
    </dgm:pt>
    <dgm:pt modelId="{46882116-0919-4155-B05F-23FABA9CD596}" type="sibTrans" cxnId="{45CBA61B-53FC-4BB6-913B-C9146FECF962}">
      <dgm:prSet/>
      <dgm:spPr/>
      <dgm:t>
        <a:bodyPr/>
        <a:lstStyle/>
        <a:p>
          <a:endParaRPr lang="en-US"/>
        </a:p>
      </dgm:t>
    </dgm:pt>
    <dgm:pt modelId="{29F74627-2E41-417A-A7F6-F93E792829A7}">
      <dgm:prSet phldrT="[Text]" custT="1"/>
      <dgm:spPr/>
      <dgm:t>
        <a:bodyPr/>
        <a:lstStyle/>
        <a:p>
          <a:r>
            <a:rPr lang="en-US" sz="2400" dirty="0">
              <a:latin typeface="Franklin Gothic Medium Cond" panose="020B0606030402020204" pitchFamily="34" charset="0"/>
            </a:rPr>
            <a:t>Real Interest Rate</a:t>
          </a:r>
        </a:p>
      </dgm:t>
    </dgm:pt>
    <dgm:pt modelId="{C4EE10E3-F082-4E85-A615-388E64E3BA90}" type="parTrans" cxnId="{032E6C54-7DB1-4403-81F5-CB538DEA691B}">
      <dgm:prSet/>
      <dgm:spPr/>
      <dgm:t>
        <a:bodyPr/>
        <a:lstStyle/>
        <a:p>
          <a:endParaRPr lang="en-US"/>
        </a:p>
      </dgm:t>
    </dgm:pt>
    <dgm:pt modelId="{0CAE316E-311C-4D51-A2BD-84BF6D9F8DEE}" type="sibTrans" cxnId="{032E6C54-7DB1-4403-81F5-CB538DEA691B}">
      <dgm:prSet/>
      <dgm:spPr/>
      <dgm:t>
        <a:bodyPr/>
        <a:lstStyle/>
        <a:p>
          <a:endParaRPr lang="en-US"/>
        </a:p>
      </dgm:t>
    </dgm:pt>
    <dgm:pt modelId="{4107C027-9C4F-44A4-9347-0FAEE476EC19}">
      <dgm:prSet phldrT="[Text]" custT="1"/>
      <dgm:spPr>
        <a:solidFill>
          <a:srgbClr val="FF0000"/>
        </a:solidFill>
      </dgm:spPr>
      <dgm:t>
        <a:bodyPr/>
        <a:lstStyle/>
        <a:p>
          <a:r>
            <a:rPr lang="en-US" sz="3600" dirty="0">
              <a:latin typeface="Franklin Gothic Medium Cond" panose="020B0606030402020204" pitchFamily="34" charset="0"/>
            </a:rPr>
            <a:t>-1.75</a:t>
          </a:r>
        </a:p>
      </dgm:t>
    </dgm:pt>
    <dgm:pt modelId="{34A100E8-E5F2-4A63-80E3-3A660E0471D5}" type="parTrans" cxnId="{9785CC7A-C9B8-4389-A63A-E23B372B575B}">
      <dgm:prSet/>
      <dgm:spPr/>
      <dgm:t>
        <a:bodyPr/>
        <a:lstStyle/>
        <a:p>
          <a:endParaRPr lang="en-US"/>
        </a:p>
      </dgm:t>
    </dgm:pt>
    <dgm:pt modelId="{17045544-76CB-4188-A578-9B93F4161D7D}" type="sibTrans" cxnId="{9785CC7A-C9B8-4389-A63A-E23B372B575B}">
      <dgm:prSet/>
      <dgm:spPr/>
      <dgm:t>
        <a:bodyPr/>
        <a:lstStyle/>
        <a:p>
          <a:endParaRPr lang="en-US"/>
        </a:p>
      </dgm:t>
    </dgm:pt>
    <dgm:pt modelId="{FC7C0F29-6018-4407-91FE-6595BD4347D7}" type="pres">
      <dgm:prSet presAssocID="{619A3ACF-6CB8-4288-92BD-3156A1653935}" presName="theList" presStyleCnt="0">
        <dgm:presLayoutVars>
          <dgm:dir/>
          <dgm:animLvl val="lvl"/>
          <dgm:resizeHandles val="exact"/>
        </dgm:presLayoutVars>
      </dgm:prSet>
      <dgm:spPr/>
      <dgm:t>
        <a:bodyPr/>
        <a:lstStyle/>
        <a:p>
          <a:endParaRPr lang="en-US"/>
        </a:p>
      </dgm:t>
    </dgm:pt>
    <dgm:pt modelId="{BB7227B1-62B4-4DD2-9753-B53ECCE0DC5B}" type="pres">
      <dgm:prSet presAssocID="{1C5E38C7-3BEA-4336-B8BE-5B9240200F71}" presName="compNode" presStyleCnt="0"/>
      <dgm:spPr/>
    </dgm:pt>
    <dgm:pt modelId="{F5E21416-11EF-465F-9558-6B8DFE732AAA}" type="pres">
      <dgm:prSet presAssocID="{1C5E38C7-3BEA-4336-B8BE-5B9240200F71}" presName="aNode" presStyleLbl="bgShp" presStyleIdx="0" presStyleCnt="4"/>
      <dgm:spPr/>
      <dgm:t>
        <a:bodyPr/>
        <a:lstStyle/>
        <a:p>
          <a:endParaRPr lang="en-US"/>
        </a:p>
      </dgm:t>
    </dgm:pt>
    <dgm:pt modelId="{26A8300D-D541-4E20-B344-B24F5D82384E}" type="pres">
      <dgm:prSet presAssocID="{1C5E38C7-3BEA-4336-B8BE-5B9240200F71}" presName="textNode" presStyleLbl="bgShp" presStyleIdx="0" presStyleCnt="4"/>
      <dgm:spPr/>
      <dgm:t>
        <a:bodyPr/>
        <a:lstStyle/>
        <a:p>
          <a:endParaRPr lang="en-US"/>
        </a:p>
      </dgm:t>
    </dgm:pt>
    <dgm:pt modelId="{F23455FA-FC4F-401E-91D8-8D1C127D2904}" type="pres">
      <dgm:prSet presAssocID="{1C5E38C7-3BEA-4336-B8BE-5B9240200F71}" presName="compChildNode" presStyleCnt="0"/>
      <dgm:spPr/>
    </dgm:pt>
    <dgm:pt modelId="{48133FCB-D472-4829-91B2-AD44C5D8FBF0}" type="pres">
      <dgm:prSet presAssocID="{1C5E38C7-3BEA-4336-B8BE-5B9240200F71}" presName="theInnerList" presStyleCnt="0"/>
      <dgm:spPr/>
    </dgm:pt>
    <dgm:pt modelId="{27BF976D-BEB3-4943-98AA-D510D685A8DE}" type="pres">
      <dgm:prSet presAssocID="{A1C1ED67-D118-4A1C-917B-8675B258407A}" presName="childNode" presStyleLbl="node1" presStyleIdx="0" presStyleCnt="4">
        <dgm:presLayoutVars>
          <dgm:bulletEnabled val="1"/>
        </dgm:presLayoutVars>
      </dgm:prSet>
      <dgm:spPr/>
      <dgm:t>
        <a:bodyPr/>
        <a:lstStyle/>
        <a:p>
          <a:endParaRPr lang="en-US"/>
        </a:p>
      </dgm:t>
    </dgm:pt>
    <dgm:pt modelId="{AD7AEBE1-81F4-4448-896D-2F87C5AF7FC4}" type="pres">
      <dgm:prSet presAssocID="{1C5E38C7-3BEA-4336-B8BE-5B9240200F71}" presName="aSpace" presStyleCnt="0"/>
      <dgm:spPr/>
    </dgm:pt>
    <dgm:pt modelId="{3A794DFA-D892-4D7A-B4FA-4B04C5C5E963}" type="pres">
      <dgm:prSet presAssocID="{93C66C30-5D6A-47A9-9D83-27B652F04128}" presName="compNode" presStyleCnt="0"/>
      <dgm:spPr/>
    </dgm:pt>
    <dgm:pt modelId="{652C91FB-2520-41DE-BC31-F0B4E44DA184}" type="pres">
      <dgm:prSet presAssocID="{93C66C30-5D6A-47A9-9D83-27B652F04128}" presName="aNode" presStyleLbl="bgShp" presStyleIdx="1" presStyleCnt="4"/>
      <dgm:spPr/>
      <dgm:t>
        <a:bodyPr/>
        <a:lstStyle/>
        <a:p>
          <a:endParaRPr lang="en-US"/>
        </a:p>
      </dgm:t>
    </dgm:pt>
    <dgm:pt modelId="{7D28AFDE-91D0-42F1-9FC6-DC806FBD5052}" type="pres">
      <dgm:prSet presAssocID="{93C66C30-5D6A-47A9-9D83-27B652F04128}" presName="textNode" presStyleLbl="bgShp" presStyleIdx="1" presStyleCnt="4"/>
      <dgm:spPr/>
      <dgm:t>
        <a:bodyPr/>
        <a:lstStyle/>
        <a:p>
          <a:endParaRPr lang="en-US"/>
        </a:p>
      </dgm:t>
    </dgm:pt>
    <dgm:pt modelId="{24655541-A241-430C-B8AC-F652A061130A}" type="pres">
      <dgm:prSet presAssocID="{93C66C30-5D6A-47A9-9D83-27B652F04128}" presName="compChildNode" presStyleCnt="0"/>
      <dgm:spPr/>
    </dgm:pt>
    <dgm:pt modelId="{F280D587-DEC7-4026-AE53-BAFFA96A37ED}" type="pres">
      <dgm:prSet presAssocID="{93C66C30-5D6A-47A9-9D83-27B652F04128}" presName="theInnerList" presStyleCnt="0"/>
      <dgm:spPr/>
    </dgm:pt>
    <dgm:pt modelId="{F710272A-EC41-420D-A255-B364FF0F5932}" type="pres">
      <dgm:prSet presAssocID="{2E4B9FB6-886A-452B-8115-7BCF05979F1E}" presName="childNode" presStyleLbl="node1" presStyleIdx="1" presStyleCnt="4">
        <dgm:presLayoutVars>
          <dgm:bulletEnabled val="1"/>
        </dgm:presLayoutVars>
      </dgm:prSet>
      <dgm:spPr/>
      <dgm:t>
        <a:bodyPr/>
        <a:lstStyle/>
        <a:p>
          <a:endParaRPr lang="en-US"/>
        </a:p>
      </dgm:t>
    </dgm:pt>
    <dgm:pt modelId="{68475A9D-0878-4329-A5D2-6040B2597325}" type="pres">
      <dgm:prSet presAssocID="{93C66C30-5D6A-47A9-9D83-27B652F04128}" presName="aSpace" presStyleCnt="0"/>
      <dgm:spPr/>
    </dgm:pt>
    <dgm:pt modelId="{C1F62D8F-B64B-4AB1-BD56-98825DC5C8AE}" type="pres">
      <dgm:prSet presAssocID="{AD91994B-D84A-4905-90BB-9082D57AE21B}" presName="compNode" presStyleCnt="0"/>
      <dgm:spPr/>
    </dgm:pt>
    <dgm:pt modelId="{F48F9382-512F-4E93-B3E2-5BAA87E307FD}" type="pres">
      <dgm:prSet presAssocID="{AD91994B-D84A-4905-90BB-9082D57AE21B}" presName="aNode" presStyleLbl="bgShp" presStyleIdx="2" presStyleCnt="4"/>
      <dgm:spPr/>
      <dgm:t>
        <a:bodyPr/>
        <a:lstStyle/>
        <a:p>
          <a:endParaRPr lang="en-US"/>
        </a:p>
      </dgm:t>
    </dgm:pt>
    <dgm:pt modelId="{36FA47E4-C8F4-4E78-AB5E-EFBE92D028EA}" type="pres">
      <dgm:prSet presAssocID="{AD91994B-D84A-4905-90BB-9082D57AE21B}" presName="textNode" presStyleLbl="bgShp" presStyleIdx="2" presStyleCnt="4"/>
      <dgm:spPr/>
      <dgm:t>
        <a:bodyPr/>
        <a:lstStyle/>
        <a:p>
          <a:endParaRPr lang="en-US"/>
        </a:p>
      </dgm:t>
    </dgm:pt>
    <dgm:pt modelId="{5CAEEA47-AC46-49AE-B503-F038E38E88F7}" type="pres">
      <dgm:prSet presAssocID="{AD91994B-D84A-4905-90BB-9082D57AE21B}" presName="compChildNode" presStyleCnt="0"/>
      <dgm:spPr/>
    </dgm:pt>
    <dgm:pt modelId="{7D24F032-5CCD-4C44-BD4F-BB67C16C1F80}" type="pres">
      <dgm:prSet presAssocID="{AD91994B-D84A-4905-90BB-9082D57AE21B}" presName="theInnerList" presStyleCnt="0"/>
      <dgm:spPr/>
    </dgm:pt>
    <dgm:pt modelId="{A358CFA5-930F-4104-B455-D5CA10FD8507}" type="pres">
      <dgm:prSet presAssocID="{F76AA6F6-51BF-4761-B89D-CD1F95912819}" presName="childNode" presStyleLbl="node1" presStyleIdx="2" presStyleCnt="4">
        <dgm:presLayoutVars>
          <dgm:bulletEnabled val="1"/>
        </dgm:presLayoutVars>
      </dgm:prSet>
      <dgm:spPr/>
      <dgm:t>
        <a:bodyPr/>
        <a:lstStyle/>
        <a:p>
          <a:endParaRPr lang="en-US"/>
        </a:p>
      </dgm:t>
    </dgm:pt>
    <dgm:pt modelId="{EE8DFE44-8E3F-4E43-8B76-0CD73663343D}" type="pres">
      <dgm:prSet presAssocID="{AD91994B-D84A-4905-90BB-9082D57AE21B}" presName="aSpace" presStyleCnt="0"/>
      <dgm:spPr/>
    </dgm:pt>
    <dgm:pt modelId="{72BB9BEC-01BE-48A9-AD93-95D9DDFB077A}" type="pres">
      <dgm:prSet presAssocID="{29F74627-2E41-417A-A7F6-F93E792829A7}" presName="compNode" presStyleCnt="0"/>
      <dgm:spPr/>
    </dgm:pt>
    <dgm:pt modelId="{562FD4D0-AB41-43AE-AA61-98F47EDFC1BC}" type="pres">
      <dgm:prSet presAssocID="{29F74627-2E41-417A-A7F6-F93E792829A7}" presName="aNode" presStyleLbl="bgShp" presStyleIdx="3" presStyleCnt="4"/>
      <dgm:spPr/>
      <dgm:t>
        <a:bodyPr/>
        <a:lstStyle/>
        <a:p>
          <a:endParaRPr lang="en-US"/>
        </a:p>
      </dgm:t>
    </dgm:pt>
    <dgm:pt modelId="{19C5C4B6-B432-46F1-9F7B-0543954C8776}" type="pres">
      <dgm:prSet presAssocID="{29F74627-2E41-417A-A7F6-F93E792829A7}" presName="textNode" presStyleLbl="bgShp" presStyleIdx="3" presStyleCnt="4"/>
      <dgm:spPr/>
      <dgm:t>
        <a:bodyPr/>
        <a:lstStyle/>
        <a:p>
          <a:endParaRPr lang="en-US"/>
        </a:p>
      </dgm:t>
    </dgm:pt>
    <dgm:pt modelId="{44C8B620-59CB-494F-AFA4-6503A8B65282}" type="pres">
      <dgm:prSet presAssocID="{29F74627-2E41-417A-A7F6-F93E792829A7}" presName="compChildNode" presStyleCnt="0"/>
      <dgm:spPr/>
    </dgm:pt>
    <dgm:pt modelId="{1A426257-C004-4D85-AE3F-1E864B92C185}" type="pres">
      <dgm:prSet presAssocID="{29F74627-2E41-417A-A7F6-F93E792829A7}" presName="theInnerList" presStyleCnt="0"/>
      <dgm:spPr/>
    </dgm:pt>
    <dgm:pt modelId="{060C3EA9-74B6-4BDC-8F7D-9EBED88BD69F}" type="pres">
      <dgm:prSet presAssocID="{4107C027-9C4F-44A4-9347-0FAEE476EC19}" presName="childNode" presStyleLbl="node1" presStyleIdx="3" presStyleCnt="4">
        <dgm:presLayoutVars>
          <dgm:bulletEnabled val="1"/>
        </dgm:presLayoutVars>
      </dgm:prSet>
      <dgm:spPr/>
      <dgm:t>
        <a:bodyPr/>
        <a:lstStyle/>
        <a:p>
          <a:endParaRPr lang="en-US"/>
        </a:p>
      </dgm:t>
    </dgm:pt>
  </dgm:ptLst>
  <dgm:cxnLst>
    <dgm:cxn modelId="{33740B1E-4411-435C-8667-CB3A879210A1}" type="presOf" srcId="{F76AA6F6-51BF-4761-B89D-CD1F95912819}" destId="{A358CFA5-930F-4104-B455-D5CA10FD8507}" srcOrd="0" destOrd="0" presId="urn:microsoft.com/office/officeart/2005/8/layout/lProcess2"/>
    <dgm:cxn modelId="{ED014C18-5556-47CB-8E3B-EDDADAA2C77F}" type="presOf" srcId="{1C5E38C7-3BEA-4336-B8BE-5B9240200F71}" destId="{26A8300D-D541-4E20-B344-B24F5D82384E}" srcOrd="1" destOrd="0" presId="urn:microsoft.com/office/officeart/2005/8/layout/lProcess2"/>
    <dgm:cxn modelId="{00E37228-F2AC-44D0-8572-155730483C33}" srcId="{93C66C30-5D6A-47A9-9D83-27B652F04128}" destId="{2E4B9FB6-886A-452B-8115-7BCF05979F1E}" srcOrd="0" destOrd="0" parTransId="{BABC9422-1BC7-49B0-9395-F2F334944890}" sibTransId="{FD0B50C3-7D19-49AF-B761-3EF25127785A}"/>
    <dgm:cxn modelId="{89960C62-F3FC-443F-9ED5-BC111DAA3693}" srcId="{1C5E38C7-3BEA-4336-B8BE-5B9240200F71}" destId="{A1C1ED67-D118-4A1C-917B-8675B258407A}" srcOrd="0" destOrd="0" parTransId="{618AA8E7-218D-46DB-BFF8-F5B5C75D59A3}" sibTransId="{0C0397B5-235A-4068-96C1-4D0F225EE840}"/>
    <dgm:cxn modelId="{B844CB1D-198C-42A4-8C0F-A163A36EF429}" type="presOf" srcId="{93C66C30-5D6A-47A9-9D83-27B652F04128}" destId="{7D28AFDE-91D0-42F1-9FC6-DC806FBD5052}" srcOrd="1" destOrd="0" presId="urn:microsoft.com/office/officeart/2005/8/layout/lProcess2"/>
    <dgm:cxn modelId="{BB64F1CA-0787-49FA-B980-F948AE0661BE}" type="presOf" srcId="{1C5E38C7-3BEA-4336-B8BE-5B9240200F71}" destId="{F5E21416-11EF-465F-9558-6B8DFE732AAA}" srcOrd="0" destOrd="0" presId="urn:microsoft.com/office/officeart/2005/8/layout/lProcess2"/>
    <dgm:cxn modelId="{DDA41C72-7667-4F8E-AE3A-772EBEA8D668}" srcId="{619A3ACF-6CB8-4288-92BD-3156A1653935}" destId="{1C5E38C7-3BEA-4336-B8BE-5B9240200F71}" srcOrd="0" destOrd="0" parTransId="{B989BA4B-2A67-4EE0-B2FE-3C5AF5922CC5}" sibTransId="{38B6D9EA-0838-4E81-B60F-AF30C1E34098}"/>
    <dgm:cxn modelId="{B8C2BE4D-BEC8-402D-A302-161DE00E7C15}" srcId="{619A3ACF-6CB8-4288-92BD-3156A1653935}" destId="{AD91994B-D84A-4905-90BB-9082D57AE21B}" srcOrd="2" destOrd="0" parTransId="{826CA65D-3D3A-4F05-AEC6-B25A4720860C}" sibTransId="{55425E88-AF54-4C8B-849E-6C0AE56F0639}"/>
    <dgm:cxn modelId="{B09E24F8-8C01-4145-B873-6876757528D5}" type="presOf" srcId="{2E4B9FB6-886A-452B-8115-7BCF05979F1E}" destId="{F710272A-EC41-420D-A255-B364FF0F5932}" srcOrd="0" destOrd="0" presId="urn:microsoft.com/office/officeart/2005/8/layout/lProcess2"/>
    <dgm:cxn modelId="{9785CC7A-C9B8-4389-A63A-E23B372B575B}" srcId="{29F74627-2E41-417A-A7F6-F93E792829A7}" destId="{4107C027-9C4F-44A4-9347-0FAEE476EC19}" srcOrd="0" destOrd="0" parTransId="{34A100E8-E5F2-4A63-80E3-3A660E0471D5}" sibTransId="{17045544-76CB-4188-A578-9B93F4161D7D}"/>
    <dgm:cxn modelId="{B7A05CDF-4F59-470A-B50B-3E28FEE9332D}" type="presOf" srcId="{AD91994B-D84A-4905-90BB-9082D57AE21B}" destId="{36FA47E4-C8F4-4E78-AB5E-EFBE92D028EA}" srcOrd="1" destOrd="0" presId="urn:microsoft.com/office/officeart/2005/8/layout/lProcess2"/>
    <dgm:cxn modelId="{45CBA61B-53FC-4BB6-913B-C9146FECF962}" srcId="{AD91994B-D84A-4905-90BB-9082D57AE21B}" destId="{F76AA6F6-51BF-4761-B89D-CD1F95912819}" srcOrd="0" destOrd="0" parTransId="{1B85980E-453B-4C57-8F97-8FC472381CBA}" sibTransId="{46882116-0919-4155-B05F-23FABA9CD596}"/>
    <dgm:cxn modelId="{808AE584-095C-48BB-84CF-1E6A601FA6D0}" type="presOf" srcId="{93C66C30-5D6A-47A9-9D83-27B652F04128}" destId="{652C91FB-2520-41DE-BC31-F0B4E44DA184}" srcOrd="0" destOrd="0" presId="urn:microsoft.com/office/officeart/2005/8/layout/lProcess2"/>
    <dgm:cxn modelId="{CDA982C5-EEEF-4DE6-9ECE-D4ACD3130FF8}" type="presOf" srcId="{29F74627-2E41-417A-A7F6-F93E792829A7}" destId="{562FD4D0-AB41-43AE-AA61-98F47EDFC1BC}" srcOrd="0" destOrd="0" presId="urn:microsoft.com/office/officeart/2005/8/layout/lProcess2"/>
    <dgm:cxn modelId="{032E6C54-7DB1-4403-81F5-CB538DEA691B}" srcId="{619A3ACF-6CB8-4288-92BD-3156A1653935}" destId="{29F74627-2E41-417A-A7F6-F93E792829A7}" srcOrd="3" destOrd="0" parTransId="{C4EE10E3-F082-4E85-A615-388E64E3BA90}" sibTransId="{0CAE316E-311C-4D51-A2BD-84BF6D9F8DEE}"/>
    <dgm:cxn modelId="{58DB9995-8DD1-4916-8504-CD934EFF4D2A}" type="presOf" srcId="{619A3ACF-6CB8-4288-92BD-3156A1653935}" destId="{FC7C0F29-6018-4407-91FE-6595BD4347D7}" srcOrd="0" destOrd="0" presId="urn:microsoft.com/office/officeart/2005/8/layout/lProcess2"/>
    <dgm:cxn modelId="{3458E8A9-7B37-4861-B043-5DCBFE1C1C01}" type="presOf" srcId="{29F74627-2E41-417A-A7F6-F93E792829A7}" destId="{19C5C4B6-B432-46F1-9F7B-0543954C8776}" srcOrd="1" destOrd="0" presId="urn:microsoft.com/office/officeart/2005/8/layout/lProcess2"/>
    <dgm:cxn modelId="{DB8457CB-D33F-4695-A1B4-8E351C35B191}" type="presOf" srcId="{4107C027-9C4F-44A4-9347-0FAEE476EC19}" destId="{060C3EA9-74B6-4BDC-8F7D-9EBED88BD69F}" srcOrd="0" destOrd="0" presId="urn:microsoft.com/office/officeart/2005/8/layout/lProcess2"/>
    <dgm:cxn modelId="{3C698FB7-6517-497A-8996-71E80B6DBEAD}" type="presOf" srcId="{AD91994B-D84A-4905-90BB-9082D57AE21B}" destId="{F48F9382-512F-4E93-B3E2-5BAA87E307FD}" srcOrd="0" destOrd="0" presId="urn:microsoft.com/office/officeart/2005/8/layout/lProcess2"/>
    <dgm:cxn modelId="{8A1069A2-1438-4BA8-8E43-E64E193BF653}" srcId="{619A3ACF-6CB8-4288-92BD-3156A1653935}" destId="{93C66C30-5D6A-47A9-9D83-27B652F04128}" srcOrd="1" destOrd="0" parTransId="{B877FE11-7CF7-4FFF-9AB4-B41A5BB65D54}" sibTransId="{759F6BC3-0D55-4A9B-9DE9-EC99912F5DE7}"/>
    <dgm:cxn modelId="{DA651D58-0D96-40D2-B8A9-8A9EBB6816B6}" type="presOf" srcId="{A1C1ED67-D118-4A1C-917B-8675B258407A}" destId="{27BF976D-BEB3-4943-98AA-D510D685A8DE}" srcOrd="0" destOrd="0" presId="urn:microsoft.com/office/officeart/2005/8/layout/lProcess2"/>
    <dgm:cxn modelId="{0B42044D-E7C3-4AA2-A5A9-4375ACA6DCC0}" type="presParOf" srcId="{FC7C0F29-6018-4407-91FE-6595BD4347D7}" destId="{BB7227B1-62B4-4DD2-9753-B53ECCE0DC5B}" srcOrd="0" destOrd="0" presId="urn:microsoft.com/office/officeart/2005/8/layout/lProcess2"/>
    <dgm:cxn modelId="{30B9B085-6077-4631-B1FB-C9C0DD525170}" type="presParOf" srcId="{BB7227B1-62B4-4DD2-9753-B53ECCE0DC5B}" destId="{F5E21416-11EF-465F-9558-6B8DFE732AAA}" srcOrd="0" destOrd="0" presId="urn:microsoft.com/office/officeart/2005/8/layout/lProcess2"/>
    <dgm:cxn modelId="{CF025944-9270-4921-A7BB-8D6F4795BE3D}" type="presParOf" srcId="{BB7227B1-62B4-4DD2-9753-B53ECCE0DC5B}" destId="{26A8300D-D541-4E20-B344-B24F5D82384E}" srcOrd="1" destOrd="0" presId="urn:microsoft.com/office/officeart/2005/8/layout/lProcess2"/>
    <dgm:cxn modelId="{0141365B-03D2-4907-96BE-351B767EE0A3}" type="presParOf" srcId="{BB7227B1-62B4-4DD2-9753-B53ECCE0DC5B}" destId="{F23455FA-FC4F-401E-91D8-8D1C127D2904}" srcOrd="2" destOrd="0" presId="urn:microsoft.com/office/officeart/2005/8/layout/lProcess2"/>
    <dgm:cxn modelId="{0CE1EFFA-33AF-44F1-A655-697BA9A796E0}" type="presParOf" srcId="{F23455FA-FC4F-401E-91D8-8D1C127D2904}" destId="{48133FCB-D472-4829-91B2-AD44C5D8FBF0}" srcOrd="0" destOrd="0" presId="urn:microsoft.com/office/officeart/2005/8/layout/lProcess2"/>
    <dgm:cxn modelId="{77D2CA2D-CBBF-4D69-A700-B86B18486136}" type="presParOf" srcId="{48133FCB-D472-4829-91B2-AD44C5D8FBF0}" destId="{27BF976D-BEB3-4943-98AA-D510D685A8DE}" srcOrd="0" destOrd="0" presId="urn:microsoft.com/office/officeart/2005/8/layout/lProcess2"/>
    <dgm:cxn modelId="{A335CADA-998B-493E-BE8B-DDDD92FDF49D}" type="presParOf" srcId="{FC7C0F29-6018-4407-91FE-6595BD4347D7}" destId="{AD7AEBE1-81F4-4448-896D-2F87C5AF7FC4}" srcOrd="1" destOrd="0" presId="urn:microsoft.com/office/officeart/2005/8/layout/lProcess2"/>
    <dgm:cxn modelId="{E379175C-7ACC-486D-861B-3E8D9878E0FA}" type="presParOf" srcId="{FC7C0F29-6018-4407-91FE-6595BD4347D7}" destId="{3A794DFA-D892-4D7A-B4FA-4B04C5C5E963}" srcOrd="2" destOrd="0" presId="urn:microsoft.com/office/officeart/2005/8/layout/lProcess2"/>
    <dgm:cxn modelId="{C092E5D0-DE09-4EC9-AFFF-326F52A2D75E}" type="presParOf" srcId="{3A794DFA-D892-4D7A-B4FA-4B04C5C5E963}" destId="{652C91FB-2520-41DE-BC31-F0B4E44DA184}" srcOrd="0" destOrd="0" presId="urn:microsoft.com/office/officeart/2005/8/layout/lProcess2"/>
    <dgm:cxn modelId="{92399B4B-9CE4-4EB4-A45B-4BDAD0CB108E}" type="presParOf" srcId="{3A794DFA-D892-4D7A-B4FA-4B04C5C5E963}" destId="{7D28AFDE-91D0-42F1-9FC6-DC806FBD5052}" srcOrd="1" destOrd="0" presId="urn:microsoft.com/office/officeart/2005/8/layout/lProcess2"/>
    <dgm:cxn modelId="{1E355E57-3CB9-4C82-81C8-366312DA7EA2}" type="presParOf" srcId="{3A794DFA-D892-4D7A-B4FA-4B04C5C5E963}" destId="{24655541-A241-430C-B8AC-F652A061130A}" srcOrd="2" destOrd="0" presId="urn:microsoft.com/office/officeart/2005/8/layout/lProcess2"/>
    <dgm:cxn modelId="{8696AF28-8585-488F-87FB-ED0F0F8CB1CC}" type="presParOf" srcId="{24655541-A241-430C-B8AC-F652A061130A}" destId="{F280D587-DEC7-4026-AE53-BAFFA96A37ED}" srcOrd="0" destOrd="0" presId="urn:microsoft.com/office/officeart/2005/8/layout/lProcess2"/>
    <dgm:cxn modelId="{39E76128-9496-4432-9EAB-1F184E91046A}" type="presParOf" srcId="{F280D587-DEC7-4026-AE53-BAFFA96A37ED}" destId="{F710272A-EC41-420D-A255-B364FF0F5932}" srcOrd="0" destOrd="0" presId="urn:microsoft.com/office/officeart/2005/8/layout/lProcess2"/>
    <dgm:cxn modelId="{B44B5EA7-F9D4-4665-A37A-08BC365E5BCD}" type="presParOf" srcId="{FC7C0F29-6018-4407-91FE-6595BD4347D7}" destId="{68475A9D-0878-4329-A5D2-6040B2597325}" srcOrd="3" destOrd="0" presId="urn:microsoft.com/office/officeart/2005/8/layout/lProcess2"/>
    <dgm:cxn modelId="{E188A7AD-A8AA-44DB-9AF8-3BDB1D0A33D9}" type="presParOf" srcId="{FC7C0F29-6018-4407-91FE-6595BD4347D7}" destId="{C1F62D8F-B64B-4AB1-BD56-98825DC5C8AE}" srcOrd="4" destOrd="0" presId="urn:microsoft.com/office/officeart/2005/8/layout/lProcess2"/>
    <dgm:cxn modelId="{C4B02EE3-AD1D-4751-B22B-46BF8AACABCC}" type="presParOf" srcId="{C1F62D8F-B64B-4AB1-BD56-98825DC5C8AE}" destId="{F48F9382-512F-4E93-B3E2-5BAA87E307FD}" srcOrd="0" destOrd="0" presId="urn:microsoft.com/office/officeart/2005/8/layout/lProcess2"/>
    <dgm:cxn modelId="{9F75C6EB-A3C5-42E0-AA8D-E5D2BDB03B01}" type="presParOf" srcId="{C1F62D8F-B64B-4AB1-BD56-98825DC5C8AE}" destId="{36FA47E4-C8F4-4E78-AB5E-EFBE92D028EA}" srcOrd="1" destOrd="0" presId="urn:microsoft.com/office/officeart/2005/8/layout/lProcess2"/>
    <dgm:cxn modelId="{5D388DEF-1707-489E-A4A1-9A0B26AF1A18}" type="presParOf" srcId="{C1F62D8F-B64B-4AB1-BD56-98825DC5C8AE}" destId="{5CAEEA47-AC46-49AE-B503-F038E38E88F7}" srcOrd="2" destOrd="0" presId="urn:microsoft.com/office/officeart/2005/8/layout/lProcess2"/>
    <dgm:cxn modelId="{4BC98394-5FF6-4A34-83A3-625B189E3BE9}" type="presParOf" srcId="{5CAEEA47-AC46-49AE-B503-F038E38E88F7}" destId="{7D24F032-5CCD-4C44-BD4F-BB67C16C1F80}" srcOrd="0" destOrd="0" presId="urn:microsoft.com/office/officeart/2005/8/layout/lProcess2"/>
    <dgm:cxn modelId="{D9D551F0-4587-4C86-9830-D29E0312FBC6}" type="presParOf" srcId="{7D24F032-5CCD-4C44-BD4F-BB67C16C1F80}" destId="{A358CFA5-930F-4104-B455-D5CA10FD8507}" srcOrd="0" destOrd="0" presId="urn:microsoft.com/office/officeart/2005/8/layout/lProcess2"/>
    <dgm:cxn modelId="{D1B2F8A1-1F87-4909-AD7D-FD2070A37E14}" type="presParOf" srcId="{FC7C0F29-6018-4407-91FE-6595BD4347D7}" destId="{EE8DFE44-8E3F-4E43-8B76-0CD73663343D}" srcOrd="5" destOrd="0" presId="urn:microsoft.com/office/officeart/2005/8/layout/lProcess2"/>
    <dgm:cxn modelId="{955F064B-C69C-4527-9C68-6C1A1B398F4D}" type="presParOf" srcId="{FC7C0F29-6018-4407-91FE-6595BD4347D7}" destId="{72BB9BEC-01BE-48A9-AD93-95D9DDFB077A}" srcOrd="6" destOrd="0" presId="urn:microsoft.com/office/officeart/2005/8/layout/lProcess2"/>
    <dgm:cxn modelId="{C41809E0-1211-443A-A86E-2A43548422C1}" type="presParOf" srcId="{72BB9BEC-01BE-48A9-AD93-95D9DDFB077A}" destId="{562FD4D0-AB41-43AE-AA61-98F47EDFC1BC}" srcOrd="0" destOrd="0" presId="urn:microsoft.com/office/officeart/2005/8/layout/lProcess2"/>
    <dgm:cxn modelId="{F8797B56-5534-451C-A02B-8DC631320631}" type="presParOf" srcId="{72BB9BEC-01BE-48A9-AD93-95D9DDFB077A}" destId="{19C5C4B6-B432-46F1-9F7B-0543954C8776}" srcOrd="1" destOrd="0" presId="urn:microsoft.com/office/officeart/2005/8/layout/lProcess2"/>
    <dgm:cxn modelId="{43B695BA-D724-4918-BAED-5ECDC119D44F}" type="presParOf" srcId="{72BB9BEC-01BE-48A9-AD93-95D9DDFB077A}" destId="{44C8B620-59CB-494F-AFA4-6503A8B65282}" srcOrd="2" destOrd="0" presId="urn:microsoft.com/office/officeart/2005/8/layout/lProcess2"/>
    <dgm:cxn modelId="{21C391A1-9705-464A-B3D3-56FEF196C373}" type="presParOf" srcId="{44C8B620-59CB-494F-AFA4-6503A8B65282}" destId="{1A426257-C004-4D85-AE3F-1E864B92C185}" srcOrd="0" destOrd="0" presId="urn:microsoft.com/office/officeart/2005/8/layout/lProcess2"/>
    <dgm:cxn modelId="{56486F55-C5DE-4EFC-B226-034A95AD7F47}" type="presParOf" srcId="{1A426257-C004-4D85-AE3F-1E864B92C185}" destId="{060C3EA9-74B6-4BDC-8F7D-9EBED88BD69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9A3ACF-6CB8-4288-92BD-3156A1653935}" type="doc">
      <dgm:prSet loTypeId="urn:microsoft.com/office/officeart/2005/8/layout/lProcess2" loCatId="relationship" qsTypeId="urn:microsoft.com/office/officeart/2005/8/quickstyle/simple1" qsCatId="simple" csTypeId="urn:microsoft.com/office/officeart/2005/8/colors/accent3_2" csCatId="accent3" phldr="1"/>
      <dgm:spPr/>
      <dgm:t>
        <a:bodyPr/>
        <a:lstStyle/>
        <a:p>
          <a:endParaRPr lang="en-US"/>
        </a:p>
      </dgm:t>
    </dgm:pt>
    <dgm:pt modelId="{1C5E38C7-3BEA-4336-B8BE-5B9240200F71}">
      <dgm:prSet phldrT="[Text]" custT="1"/>
      <dgm:spPr/>
      <dgm:t>
        <a:bodyPr/>
        <a:lstStyle/>
        <a:p>
          <a:r>
            <a:rPr lang="en-US" sz="2400" dirty="0">
              <a:latin typeface="Franklin Gothic Medium Cond" panose="020B0606030402020204" pitchFamily="34" charset="0"/>
            </a:rPr>
            <a:t>Year</a:t>
          </a:r>
        </a:p>
      </dgm:t>
    </dgm:pt>
    <dgm:pt modelId="{B989BA4B-2A67-4EE0-B2FE-3C5AF5922CC5}" type="parTrans" cxnId="{DDA41C72-7667-4F8E-AE3A-772EBEA8D668}">
      <dgm:prSet/>
      <dgm:spPr/>
      <dgm:t>
        <a:bodyPr/>
        <a:lstStyle/>
        <a:p>
          <a:endParaRPr lang="en-US"/>
        </a:p>
      </dgm:t>
    </dgm:pt>
    <dgm:pt modelId="{38B6D9EA-0838-4E81-B60F-AF30C1E34098}" type="sibTrans" cxnId="{DDA41C72-7667-4F8E-AE3A-772EBEA8D668}">
      <dgm:prSet/>
      <dgm:spPr/>
      <dgm:t>
        <a:bodyPr/>
        <a:lstStyle/>
        <a:p>
          <a:endParaRPr lang="en-US"/>
        </a:p>
      </dgm:t>
    </dgm:pt>
    <dgm:pt modelId="{A1C1ED67-D118-4A1C-917B-8675B258407A}">
      <dgm:prSet phldrT="[Text]" custT="1"/>
      <dgm:spPr/>
      <dgm:t>
        <a:bodyPr/>
        <a:lstStyle/>
        <a:p>
          <a:r>
            <a:rPr lang="en-US" sz="3600" dirty="0">
              <a:latin typeface="Franklin Gothic Medium Cond" panose="020B0606030402020204" pitchFamily="34" charset="0"/>
            </a:rPr>
            <a:t>2012</a:t>
          </a:r>
        </a:p>
      </dgm:t>
    </dgm:pt>
    <dgm:pt modelId="{618AA8E7-218D-46DB-BFF8-F5B5C75D59A3}" type="parTrans" cxnId="{89960C62-F3FC-443F-9ED5-BC111DAA3693}">
      <dgm:prSet/>
      <dgm:spPr/>
      <dgm:t>
        <a:bodyPr/>
        <a:lstStyle/>
        <a:p>
          <a:endParaRPr lang="en-US"/>
        </a:p>
      </dgm:t>
    </dgm:pt>
    <dgm:pt modelId="{0C0397B5-235A-4068-96C1-4D0F225EE840}" type="sibTrans" cxnId="{89960C62-F3FC-443F-9ED5-BC111DAA3693}">
      <dgm:prSet/>
      <dgm:spPr/>
      <dgm:t>
        <a:bodyPr/>
        <a:lstStyle/>
        <a:p>
          <a:endParaRPr lang="en-US"/>
        </a:p>
      </dgm:t>
    </dgm:pt>
    <dgm:pt modelId="{F07A6CC4-1C5B-4323-A2C0-2AA89A712256}">
      <dgm:prSet phldrT="[Text]" custT="1"/>
      <dgm:spPr/>
      <dgm:t>
        <a:bodyPr/>
        <a:lstStyle/>
        <a:p>
          <a:r>
            <a:rPr lang="en-US" sz="3600" dirty="0">
              <a:latin typeface="Franklin Gothic Medium Cond" panose="020B0606030402020204" pitchFamily="34" charset="0"/>
            </a:rPr>
            <a:t>2015</a:t>
          </a:r>
        </a:p>
      </dgm:t>
    </dgm:pt>
    <dgm:pt modelId="{BBF5CE84-8EA7-4C08-9F03-4FDE1582E360}" type="parTrans" cxnId="{1DEABFB4-8D03-4C47-8F7D-2851BBDDBC58}">
      <dgm:prSet/>
      <dgm:spPr/>
      <dgm:t>
        <a:bodyPr/>
        <a:lstStyle/>
        <a:p>
          <a:endParaRPr lang="en-US"/>
        </a:p>
      </dgm:t>
    </dgm:pt>
    <dgm:pt modelId="{E331AD62-07E1-410F-B30A-1A5D2823423C}" type="sibTrans" cxnId="{1DEABFB4-8D03-4C47-8F7D-2851BBDDBC58}">
      <dgm:prSet/>
      <dgm:spPr/>
      <dgm:t>
        <a:bodyPr/>
        <a:lstStyle/>
        <a:p>
          <a:endParaRPr lang="en-US"/>
        </a:p>
      </dgm:t>
    </dgm:pt>
    <dgm:pt modelId="{93C66C30-5D6A-47A9-9D83-27B652F04128}">
      <dgm:prSet phldrT="[Text]" custT="1"/>
      <dgm:spPr/>
      <dgm:t>
        <a:bodyPr/>
        <a:lstStyle/>
        <a:p>
          <a:r>
            <a:rPr lang="en-US" sz="2400" dirty="0">
              <a:latin typeface="Franklin Gothic Medium Cond" panose="020B0606030402020204" pitchFamily="34" charset="0"/>
            </a:rPr>
            <a:t>Nominal </a:t>
          </a:r>
          <a:endParaRPr lang="en-US" sz="2400" dirty="0" smtClean="0">
            <a:latin typeface="Franklin Gothic Medium Cond" panose="020B0606030402020204" pitchFamily="34" charset="0"/>
          </a:endParaRPr>
        </a:p>
        <a:p>
          <a:r>
            <a:rPr lang="en-US" sz="2400" dirty="0" smtClean="0">
              <a:latin typeface="Franklin Gothic Medium Cond" panose="020B0606030402020204" pitchFamily="34" charset="0"/>
            </a:rPr>
            <a:t>Interest</a:t>
          </a:r>
          <a:endParaRPr lang="en-US" sz="2400" dirty="0">
            <a:latin typeface="Franklin Gothic Medium Cond" panose="020B0606030402020204" pitchFamily="34" charset="0"/>
          </a:endParaRPr>
        </a:p>
      </dgm:t>
    </dgm:pt>
    <dgm:pt modelId="{B877FE11-7CF7-4FFF-9AB4-B41A5BB65D54}" type="parTrans" cxnId="{8A1069A2-1438-4BA8-8E43-E64E193BF653}">
      <dgm:prSet/>
      <dgm:spPr/>
      <dgm:t>
        <a:bodyPr/>
        <a:lstStyle/>
        <a:p>
          <a:endParaRPr lang="en-US"/>
        </a:p>
      </dgm:t>
    </dgm:pt>
    <dgm:pt modelId="{759F6BC3-0D55-4A9B-9DE9-EC99912F5DE7}" type="sibTrans" cxnId="{8A1069A2-1438-4BA8-8E43-E64E193BF653}">
      <dgm:prSet/>
      <dgm:spPr/>
      <dgm:t>
        <a:bodyPr/>
        <a:lstStyle/>
        <a:p>
          <a:endParaRPr lang="en-US"/>
        </a:p>
      </dgm:t>
    </dgm:pt>
    <dgm:pt modelId="{2E4B9FB6-886A-452B-8115-7BCF05979F1E}">
      <dgm:prSet phldrT="[Text]" custT="1"/>
      <dgm:spPr/>
      <dgm:t>
        <a:bodyPr/>
        <a:lstStyle/>
        <a:p>
          <a:r>
            <a:rPr lang="en-US" sz="3600" dirty="0" smtClean="0">
              <a:latin typeface="Franklin Gothic Medium Cond" panose="020B0606030402020204" pitchFamily="34" charset="0"/>
            </a:rPr>
            <a:t>9.25%</a:t>
          </a:r>
          <a:br>
            <a:rPr lang="en-US" sz="3600" dirty="0" smtClean="0">
              <a:latin typeface="Franklin Gothic Medium Cond" panose="020B0606030402020204" pitchFamily="34" charset="0"/>
            </a:rPr>
          </a:br>
          <a:r>
            <a:rPr lang="en-US" sz="3600" dirty="0" smtClean="0">
              <a:latin typeface="Franklin Gothic Medium Cond" panose="020B0606030402020204" pitchFamily="34" charset="0"/>
            </a:rPr>
            <a:t>SBI </a:t>
          </a:r>
          <a:endParaRPr lang="en-US" sz="3600" dirty="0">
            <a:latin typeface="Franklin Gothic Medium Cond" panose="020B0606030402020204" pitchFamily="34" charset="0"/>
          </a:endParaRPr>
        </a:p>
      </dgm:t>
    </dgm:pt>
    <dgm:pt modelId="{BABC9422-1BC7-49B0-9395-F2F334944890}" type="parTrans" cxnId="{00E37228-F2AC-44D0-8572-155730483C33}">
      <dgm:prSet/>
      <dgm:spPr/>
      <dgm:t>
        <a:bodyPr/>
        <a:lstStyle/>
        <a:p>
          <a:endParaRPr lang="en-US"/>
        </a:p>
      </dgm:t>
    </dgm:pt>
    <dgm:pt modelId="{FD0B50C3-7D19-49AF-B761-3EF25127785A}" type="sibTrans" cxnId="{00E37228-F2AC-44D0-8572-155730483C33}">
      <dgm:prSet/>
      <dgm:spPr/>
      <dgm:t>
        <a:bodyPr/>
        <a:lstStyle/>
        <a:p>
          <a:endParaRPr lang="en-US"/>
        </a:p>
      </dgm:t>
    </dgm:pt>
    <dgm:pt modelId="{AD91994B-D84A-4905-90BB-9082D57AE21B}">
      <dgm:prSet phldrT="[Text]" custT="1"/>
      <dgm:spPr/>
      <dgm:t>
        <a:bodyPr/>
        <a:lstStyle/>
        <a:p>
          <a:r>
            <a:rPr lang="en-US" sz="2400" dirty="0">
              <a:latin typeface="Franklin Gothic Medium Cond" panose="020B0606030402020204" pitchFamily="34" charset="0"/>
            </a:rPr>
            <a:t>Minus </a:t>
          </a:r>
          <a:endParaRPr lang="en-US" sz="2400" dirty="0" smtClean="0">
            <a:latin typeface="Franklin Gothic Medium Cond" panose="020B0606030402020204" pitchFamily="34" charset="0"/>
          </a:endParaRPr>
        </a:p>
        <a:p>
          <a:r>
            <a:rPr lang="en-US" sz="2400" dirty="0" smtClean="0">
              <a:latin typeface="Franklin Gothic Medium Cond" panose="020B0606030402020204" pitchFamily="34" charset="0"/>
            </a:rPr>
            <a:t>Inflation</a:t>
          </a:r>
          <a:endParaRPr lang="en-US" sz="2400" dirty="0">
            <a:latin typeface="Franklin Gothic Medium Cond" panose="020B0606030402020204" pitchFamily="34" charset="0"/>
          </a:endParaRPr>
        </a:p>
      </dgm:t>
    </dgm:pt>
    <dgm:pt modelId="{826CA65D-3D3A-4F05-AEC6-B25A4720860C}" type="parTrans" cxnId="{B8C2BE4D-BEC8-402D-A302-161DE00E7C15}">
      <dgm:prSet/>
      <dgm:spPr/>
      <dgm:t>
        <a:bodyPr/>
        <a:lstStyle/>
        <a:p>
          <a:endParaRPr lang="en-US"/>
        </a:p>
      </dgm:t>
    </dgm:pt>
    <dgm:pt modelId="{55425E88-AF54-4C8B-849E-6C0AE56F0639}" type="sibTrans" cxnId="{B8C2BE4D-BEC8-402D-A302-161DE00E7C15}">
      <dgm:prSet/>
      <dgm:spPr/>
      <dgm:t>
        <a:bodyPr/>
        <a:lstStyle/>
        <a:p>
          <a:endParaRPr lang="en-US"/>
        </a:p>
      </dgm:t>
    </dgm:pt>
    <dgm:pt modelId="{F76AA6F6-51BF-4761-B89D-CD1F95912819}">
      <dgm:prSet phldrT="[Text]" custT="1"/>
      <dgm:spPr>
        <a:solidFill>
          <a:schemeClr val="accent4">
            <a:lumMod val="50000"/>
          </a:schemeClr>
        </a:solidFill>
      </dgm:spPr>
      <dgm:t>
        <a:bodyPr/>
        <a:lstStyle/>
        <a:p>
          <a:r>
            <a:rPr lang="en-US" sz="3600" dirty="0">
              <a:latin typeface="Franklin Gothic Medium Cond" panose="020B0606030402020204" pitchFamily="34" charset="0"/>
            </a:rPr>
            <a:t>-11%</a:t>
          </a:r>
        </a:p>
      </dgm:t>
    </dgm:pt>
    <dgm:pt modelId="{1B85980E-453B-4C57-8F97-8FC472381CBA}" type="parTrans" cxnId="{45CBA61B-53FC-4BB6-913B-C9146FECF962}">
      <dgm:prSet/>
      <dgm:spPr/>
      <dgm:t>
        <a:bodyPr/>
        <a:lstStyle/>
        <a:p>
          <a:endParaRPr lang="en-US"/>
        </a:p>
      </dgm:t>
    </dgm:pt>
    <dgm:pt modelId="{46882116-0919-4155-B05F-23FABA9CD596}" type="sibTrans" cxnId="{45CBA61B-53FC-4BB6-913B-C9146FECF962}">
      <dgm:prSet/>
      <dgm:spPr/>
      <dgm:t>
        <a:bodyPr/>
        <a:lstStyle/>
        <a:p>
          <a:endParaRPr lang="en-US"/>
        </a:p>
      </dgm:t>
    </dgm:pt>
    <dgm:pt modelId="{995CA89D-C1F8-4FEB-93B7-9ED65ECC85C3}">
      <dgm:prSet phldrT="[Text]" custT="1"/>
      <dgm:spPr>
        <a:solidFill>
          <a:schemeClr val="accent4">
            <a:lumMod val="50000"/>
          </a:schemeClr>
        </a:solidFill>
      </dgm:spPr>
      <dgm:t>
        <a:bodyPr/>
        <a:lstStyle/>
        <a:p>
          <a:r>
            <a:rPr lang="en-US" sz="3600" dirty="0">
              <a:latin typeface="Franklin Gothic Medium Cond" panose="020B0606030402020204" pitchFamily="34" charset="0"/>
            </a:rPr>
            <a:t>-5.4</a:t>
          </a:r>
          <a:r>
            <a:rPr lang="en-US" sz="3600" dirty="0" smtClean="0">
              <a:latin typeface="Franklin Gothic Medium Cond" panose="020B0606030402020204" pitchFamily="34" charset="0"/>
            </a:rPr>
            <a:t>%</a:t>
          </a:r>
          <a:endParaRPr lang="en-US" sz="3600" dirty="0">
            <a:latin typeface="Franklin Gothic Medium Cond" panose="020B0606030402020204" pitchFamily="34" charset="0"/>
          </a:endParaRPr>
        </a:p>
      </dgm:t>
    </dgm:pt>
    <dgm:pt modelId="{09090611-B284-4908-8814-E68F7FC0BDEB}" type="parTrans" cxnId="{1CE16A54-6109-49A7-B899-A14A959348F3}">
      <dgm:prSet/>
      <dgm:spPr/>
      <dgm:t>
        <a:bodyPr/>
        <a:lstStyle/>
        <a:p>
          <a:endParaRPr lang="en-US"/>
        </a:p>
      </dgm:t>
    </dgm:pt>
    <dgm:pt modelId="{68DB69FF-DEF2-4FE6-963E-4AFF1A822D0E}" type="sibTrans" cxnId="{1CE16A54-6109-49A7-B899-A14A959348F3}">
      <dgm:prSet/>
      <dgm:spPr/>
      <dgm:t>
        <a:bodyPr/>
        <a:lstStyle/>
        <a:p>
          <a:endParaRPr lang="en-US"/>
        </a:p>
      </dgm:t>
    </dgm:pt>
    <dgm:pt modelId="{29F74627-2E41-417A-A7F6-F93E792829A7}">
      <dgm:prSet phldrT="[Text]" custT="1"/>
      <dgm:spPr/>
      <dgm:t>
        <a:bodyPr/>
        <a:lstStyle/>
        <a:p>
          <a:r>
            <a:rPr lang="en-US" sz="2400" dirty="0">
              <a:latin typeface="Franklin Gothic Medium Cond" panose="020B0606030402020204" pitchFamily="34" charset="0"/>
            </a:rPr>
            <a:t>Real Interest Rate</a:t>
          </a:r>
        </a:p>
      </dgm:t>
    </dgm:pt>
    <dgm:pt modelId="{C4EE10E3-F082-4E85-A615-388E64E3BA90}" type="parTrans" cxnId="{032E6C54-7DB1-4403-81F5-CB538DEA691B}">
      <dgm:prSet/>
      <dgm:spPr/>
      <dgm:t>
        <a:bodyPr/>
        <a:lstStyle/>
        <a:p>
          <a:endParaRPr lang="en-US"/>
        </a:p>
      </dgm:t>
    </dgm:pt>
    <dgm:pt modelId="{0CAE316E-311C-4D51-A2BD-84BF6D9F8DEE}" type="sibTrans" cxnId="{032E6C54-7DB1-4403-81F5-CB538DEA691B}">
      <dgm:prSet/>
      <dgm:spPr/>
      <dgm:t>
        <a:bodyPr/>
        <a:lstStyle/>
        <a:p>
          <a:endParaRPr lang="en-US"/>
        </a:p>
      </dgm:t>
    </dgm:pt>
    <dgm:pt modelId="{4107C027-9C4F-44A4-9347-0FAEE476EC19}">
      <dgm:prSet phldrT="[Text]" custT="1"/>
      <dgm:spPr>
        <a:solidFill>
          <a:srgbClr val="FF0000"/>
        </a:solidFill>
      </dgm:spPr>
      <dgm:t>
        <a:bodyPr/>
        <a:lstStyle/>
        <a:p>
          <a:r>
            <a:rPr lang="en-US" sz="3600" dirty="0">
              <a:latin typeface="Franklin Gothic Medium Cond" panose="020B0606030402020204" pitchFamily="34" charset="0"/>
            </a:rPr>
            <a:t>-1.75</a:t>
          </a:r>
        </a:p>
      </dgm:t>
    </dgm:pt>
    <dgm:pt modelId="{34A100E8-E5F2-4A63-80E3-3A660E0471D5}" type="parTrans" cxnId="{9785CC7A-C9B8-4389-A63A-E23B372B575B}">
      <dgm:prSet/>
      <dgm:spPr/>
      <dgm:t>
        <a:bodyPr/>
        <a:lstStyle/>
        <a:p>
          <a:endParaRPr lang="en-US"/>
        </a:p>
      </dgm:t>
    </dgm:pt>
    <dgm:pt modelId="{17045544-76CB-4188-A578-9B93F4161D7D}" type="sibTrans" cxnId="{9785CC7A-C9B8-4389-A63A-E23B372B575B}">
      <dgm:prSet/>
      <dgm:spPr/>
      <dgm:t>
        <a:bodyPr/>
        <a:lstStyle/>
        <a:p>
          <a:endParaRPr lang="en-US"/>
        </a:p>
      </dgm:t>
    </dgm:pt>
    <dgm:pt modelId="{BB0C4453-2B30-470A-ACA3-0BAF06AA0C52}">
      <dgm:prSet phldrT="[Text]" custT="1"/>
      <dgm:spPr/>
      <dgm:t>
        <a:bodyPr/>
        <a:lstStyle/>
        <a:p>
          <a:r>
            <a:rPr lang="en-US" sz="3600" dirty="0" smtClean="0">
              <a:latin typeface="Franklin Gothic Medium Cond" panose="020B0606030402020204" pitchFamily="34" charset="0"/>
            </a:rPr>
            <a:t>7.00%</a:t>
          </a:r>
          <a:br>
            <a:rPr lang="en-US" sz="3600" dirty="0" smtClean="0">
              <a:latin typeface="Franklin Gothic Medium Cond" panose="020B0606030402020204" pitchFamily="34" charset="0"/>
            </a:rPr>
          </a:br>
          <a:r>
            <a:rPr lang="en-US" sz="3600" dirty="0" smtClean="0">
              <a:latin typeface="Franklin Gothic Medium Cond" panose="020B0606030402020204" pitchFamily="34" charset="0"/>
            </a:rPr>
            <a:t>SBI </a:t>
          </a:r>
          <a:endParaRPr lang="en-US" sz="3600" dirty="0">
            <a:latin typeface="Franklin Gothic Medium Cond" panose="020B0606030402020204" pitchFamily="34" charset="0"/>
          </a:endParaRPr>
        </a:p>
      </dgm:t>
    </dgm:pt>
    <dgm:pt modelId="{8C7910D3-1FBD-4172-B4BA-9347125E8DC0}" type="parTrans" cxnId="{26A0012D-7B60-4419-9CF9-ABF1D640F145}">
      <dgm:prSet/>
      <dgm:spPr/>
      <dgm:t>
        <a:bodyPr/>
        <a:lstStyle/>
        <a:p>
          <a:endParaRPr lang="en-US"/>
        </a:p>
      </dgm:t>
    </dgm:pt>
    <dgm:pt modelId="{6F853893-7A02-4722-B6FA-D5240C224EDA}" type="sibTrans" cxnId="{26A0012D-7B60-4419-9CF9-ABF1D640F145}">
      <dgm:prSet/>
      <dgm:spPr/>
      <dgm:t>
        <a:bodyPr/>
        <a:lstStyle/>
        <a:p>
          <a:endParaRPr lang="en-US"/>
        </a:p>
      </dgm:t>
    </dgm:pt>
    <dgm:pt modelId="{855A0E7B-87D1-4AE9-87CE-5F32D7B43233}">
      <dgm:prSet phldrT="[Text]" custT="1"/>
      <dgm:spPr>
        <a:solidFill>
          <a:srgbClr val="00B050"/>
        </a:solidFill>
      </dgm:spPr>
      <dgm:t>
        <a:bodyPr/>
        <a:lstStyle/>
        <a:p>
          <a:r>
            <a:rPr lang="en-US" sz="3600" dirty="0">
              <a:latin typeface="Franklin Gothic Medium Cond" panose="020B0606030402020204" pitchFamily="34" charset="0"/>
            </a:rPr>
            <a:t>+1.6</a:t>
          </a:r>
        </a:p>
      </dgm:t>
    </dgm:pt>
    <dgm:pt modelId="{B097FBA3-6E8D-491C-B505-42EFFFF1579E}" type="parTrans" cxnId="{A616CA35-EF9A-464C-99A2-A5860A70C6C8}">
      <dgm:prSet/>
      <dgm:spPr/>
      <dgm:t>
        <a:bodyPr/>
        <a:lstStyle/>
        <a:p>
          <a:endParaRPr lang="en-US"/>
        </a:p>
      </dgm:t>
    </dgm:pt>
    <dgm:pt modelId="{C207DFE3-FA9B-4383-96DF-67C310C729AB}" type="sibTrans" cxnId="{A616CA35-EF9A-464C-99A2-A5860A70C6C8}">
      <dgm:prSet/>
      <dgm:spPr/>
      <dgm:t>
        <a:bodyPr/>
        <a:lstStyle/>
        <a:p>
          <a:endParaRPr lang="en-US"/>
        </a:p>
      </dgm:t>
    </dgm:pt>
    <dgm:pt modelId="{24A88B36-B667-425C-A0AA-491A596C086B}">
      <dgm:prSet phldrT="[Text]" custT="1"/>
      <dgm:spPr>
        <a:solidFill>
          <a:schemeClr val="accent5">
            <a:lumMod val="75000"/>
          </a:schemeClr>
        </a:solidFill>
      </dgm:spPr>
      <dgm:t>
        <a:bodyPr/>
        <a:lstStyle/>
        <a:p>
          <a:r>
            <a:rPr lang="en-US" sz="3600" dirty="0" smtClean="0">
              <a:effectLst>
                <a:outerShdw blurRad="38100" dist="38100" dir="2700000" algn="tl">
                  <a:srgbClr val="000000">
                    <a:alpha val="43137"/>
                  </a:srgbClr>
                </a:outerShdw>
              </a:effectLst>
              <a:latin typeface="Franklin Gothic Medium Cond" panose="020B0606030402020204" pitchFamily="34" charset="0"/>
            </a:rPr>
            <a:t>8.7%</a:t>
          </a:r>
          <a:br>
            <a:rPr lang="en-US" sz="3600" dirty="0" smtClean="0">
              <a:effectLst>
                <a:outerShdw blurRad="38100" dist="38100" dir="2700000" algn="tl">
                  <a:srgbClr val="000000">
                    <a:alpha val="43137"/>
                  </a:srgbClr>
                </a:outerShdw>
              </a:effectLst>
              <a:latin typeface="Franklin Gothic Medium Cond" panose="020B0606030402020204" pitchFamily="34" charset="0"/>
            </a:rPr>
          </a:br>
          <a:r>
            <a:rPr lang="en-US" sz="3600" dirty="0" smtClean="0">
              <a:effectLst>
                <a:outerShdw blurRad="38100" dist="38100" dir="2700000" algn="tl">
                  <a:srgbClr val="000000">
                    <a:alpha val="43137"/>
                  </a:srgbClr>
                </a:outerShdw>
              </a:effectLst>
              <a:latin typeface="Franklin Gothic Medium Cond" panose="020B0606030402020204" pitchFamily="34" charset="0"/>
            </a:rPr>
            <a:t>KVP</a:t>
          </a:r>
          <a:endParaRPr lang="en-US" sz="3600" dirty="0">
            <a:effectLst>
              <a:outerShdw blurRad="38100" dist="38100" dir="2700000" algn="tl">
                <a:srgbClr val="000000">
                  <a:alpha val="43137"/>
                </a:srgbClr>
              </a:outerShdw>
            </a:effectLst>
            <a:latin typeface="Franklin Gothic Medium Cond" panose="020B0606030402020204" pitchFamily="34" charset="0"/>
          </a:endParaRPr>
        </a:p>
      </dgm:t>
    </dgm:pt>
    <dgm:pt modelId="{BBD3BAFB-2AD2-43E0-A3E8-F2D04C7474E5}" type="parTrans" cxnId="{3B328886-6166-49FE-88E4-7F417BC35C82}">
      <dgm:prSet/>
      <dgm:spPr/>
      <dgm:t>
        <a:bodyPr/>
        <a:lstStyle/>
        <a:p>
          <a:endParaRPr lang="en-US"/>
        </a:p>
      </dgm:t>
    </dgm:pt>
    <dgm:pt modelId="{175C4E0C-28C4-4D32-BA07-DF3AB40B0797}" type="sibTrans" cxnId="{3B328886-6166-49FE-88E4-7F417BC35C82}">
      <dgm:prSet/>
      <dgm:spPr/>
      <dgm:t>
        <a:bodyPr/>
        <a:lstStyle/>
        <a:p>
          <a:endParaRPr lang="en-US"/>
        </a:p>
      </dgm:t>
    </dgm:pt>
    <dgm:pt modelId="{93B6D9E1-E801-42D9-9C80-99825B30B5F2}">
      <dgm:prSet phldrT="[Text]" custT="1"/>
      <dgm:spPr/>
      <dgm:t>
        <a:bodyPr/>
        <a:lstStyle/>
        <a:p>
          <a:r>
            <a:rPr lang="en-US" sz="3600" dirty="0" smtClean="0">
              <a:latin typeface="Franklin Gothic Medium Cond" panose="020B0606030402020204" pitchFamily="34" charset="0"/>
            </a:rPr>
            <a:t>2015</a:t>
          </a:r>
          <a:endParaRPr lang="en-US" sz="3600" dirty="0">
            <a:latin typeface="Franklin Gothic Medium Cond" panose="020B0606030402020204" pitchFamily="34" charset="0"/>
          </a:endParaRPr>
        </a:p>
      </dgm:t>
    </dgm:pt>
    <dgm:pt modelId="{DE312486-AB28-4271-9013-4B0CAA0B55D5}" type="parTrans" cxnId="{BE2784C6-A56B-4D3D-8A49-7377F9EA7ADC}">
      <dgm:prSet/>
      <dgm:spPr/>
      <dgm:t>
        <a:bodyPr/>
        <a:lstStyle/>
        <a:p>
          <a:endParaRPr lang="en-US"/>
        </a:p>
      </dgm:t>
    </dgm:pt>
    <dgm:pt modelId="{0C2AA56F-1E16-4DC2-ACBD-E031FA0A80A7}" type="sibTrans" cxnId="{BE2784C6-A56B-4D3D-8A49-7377F9EA7ADC}">
      <dgm:prSet/>
      <dgm:spPr/>
      <dgm:t>
        <a:bodyPr/>
        <a:lstStyle/>
        <a:p>
          <a:endParaRPr lang="en-US"/>
        </a:p>
      </dgm:t>
    </dgm:pt>
    <dgm:pt modelId="{6D4EE5B8-E9C3-4C12-8041-9BC04D36D2B5}">
      <dgm:prSet phldrT="[Text]" custT="1"/>
      <dgm:spPr>
        <a:solidFill>
          <a:schemeClr val="accent5">
            <a:lumMod val="75000"/>
          </a:schemeClr>
        </a:solidFill>
      </dgm:spPr>
      <dgm:t>
        <a:bodyPr/>
        <a:lstStyle/>
        <a:p>
          <a:r>
            <a:rPr lang="en-US" sz="3600" smtClean="0">
              <a:effectLst>
                <a:outerShdw blurRad="38100" dist="38100" dir="2700000" algn="tl">
                  <a:srgbClr val="000000">
                    <a:alpha val="43137"/>
                  </a:srgbClr>
                </a:outerShdw>
              </a:effectLst>
              <a:latin typeface="Franklin Gothic Medium Cond" panose="020B0606030402020204" pitchFamily="34" charset="0"/>
            </a:rPr>
            <a:t>-5.4%</a:t>
          </a:r>
          <a:endParaRPr lang="en-US" sz="3600" dirty="0">
            <a:effectLst>
              <a:outerShdw blurRad="38100" dist="38100" dir="2700000" algn="tl">
                <a:srgbClr val="000000">
                  <a:alpha val="43137"/>
                </a:srgbClr>
              </a:outerShdw>
            </a:effectLst>
            <a:latin typeface="Franklin Gothic Medium Cond" panose="020B0606030402020204" pitchFamily="34" charset="0"/>
          </a:endParaRPr>
        </a:p>
      </dgm:t>
    </dgm:pt>
    <dgm:pt modelId="{DFE44580-DA64-414E-A149-F9083600B18C}" type="parTrans" cxnId="{6B3B96F9-8BB8-47C5-B832-AC038CED05EE}">
      <dgm:prSet/>
      <dgm:spPr/>
      <dgm:t>
        <a:bodyPr/>
        <a:lstStyle/>
        <a:p>
          <a:endParaRPr lang="en-US"/>
        </a:p>
      </dgm:t>
    </dgm:pt>
    <dgm:pt modelId="{19778546-A009-46A1-BA4B-6A521D5060BC}" type="sibTrans" cxnId="{6B3B96F9-8BB8-47C5-B832-AC038CED05EE}">
      <dgm:prSet/>
      <dgm:spPr/>
      <dgm:t>
        <a:bodyPr/>
        <a:lstStyle/>
        <a:p>
          <a:endParaRPr lang="en-US"/>
        </a:p>
      </dgm:t>
    </dgm:pt>
    <dgm:pt modelId="{EB3D125F-739F-4D49-9337-C369E796C537}">
      <dgm:prSet phldrT="[Text]" custT="1"/>
      <dgm:spPr>
        <a:solidFill>
          <a:schemeClr val="accent5">
            <a:lumMod val="75000"/>
          </a:schemeClr>
        </a:solidFill>
      </dgm:spPr>
      <dgm:t>
        <a:bodyPr/>
        <a:lstStyle/>
        <a:p>
          <a:r>
            <a:rPr lang="en-US" sz="3600" dirty="0" smtClean="0">
              <a:effectLst>
                <a:outerShdw blurRad="38100" dist="38100" dir="2700000" algn="tl">
                  <a:srgbClr val="000000">
                    <a:alpha val="43137"/>
                  </a:srgbClr>
                </a:outerShdw>
              </a:effectLst>
              <a:latin typeface="Franklin Gothic Medium Cond" panose="020B0606030402020204" pitchFamily="34" charset="0"/>
            </a:rPr>
            <a:t>+3.3</a:t>
          </a:r>
          <a:endParaRPr lang="en-US" sz="3600" dirty="0">
            <a:effectLst>
              <a:outerShdw blurRad="38100" dist="38100" dir="2700000" algn="tl">
                <a:srgbClr val="000000">
                  <a:alpha val="43137"/>
                </a:srgbClr>
              </a:outerShdw>
            </a:effectLst>
            <a:latin typeface="Franklin Gothic Medium Cond" panose="020B0606030402020204" pitchFamily="34" charset="0"/>
          </a:endParaRPr>
        </a:p>
      </dgm:t>
    </dgm:pt>
    <dgm:pt modelId="{149907C5-6C8D-450C-8222-FE3E539699F9}" type="parTrans" cxnId="{6295CC72-96CE-4AFE-B443-70FAC833A765}">
      <dgm:prSet/>
      <dgm:spPr/>
      <dgm:t>
        <a:bodyPr/>
        <a:lstStyle/>
        <a:p>
          <a:endParaRPr lang="en-US"/>
        </a:p>
      </dgm:t>
    </dgm:pt>
    <dgm:pt modelId="{26D0E852-28D5-431A-95FC-D1E26DA83D82}" type="sibTrans" cxnId="{6295CC72-96CE-4AFE-B443-70FAC833A765}">
      <dgm:prSet/>
      <dgm:spPr/>
      <dgm:t>
        <a:bodyPr/>
        <a:lstStyle/>
        <a:p>
          <a:endParaRPr lang="en-US"/>
        </a:p>
      </dgm:t>
    </dgm:pt>
    <dgm:pt modelId="{FC7C0F29-6018-4407-91FE-6595BD4347D7}" type="pres">
      <dgm:prSet presAssocID="{619A3ACF-6CB8-4288-92BD-3156A1653935}" presName="theList" presStyleCnt="0">
        <dgm:presLayoutVars>
          <dgm:dir/>
          <dgm:animLvl val="lvl"/>
          <dgm:resizeHandles val="exact"/>
        </dgm:presLayoutVars>
      </dgm:prSet>
      <dgm:spPr/>
      <dgm:t>
        <a:bodyPr/>
        <a:lstStyle/>
        <a:p>
          <a:endParaRPr lang="en-US"/>
        </a:p>
      </dgm:t>
    </dgm:pt>
    <dgm:pt modelId="{BB7227B1-62B4-4DD2-9753-B53ECCE0DC5B}" type="pres">
      <dgm:prSet presAssocID="{1C5E38C7-3BEA-4336-B8BE-5B9240200F71}" presName="compNode" presStyleCnt="0"/>
      <dgm:spPr/>
    </dgm:pt>
    <dgm:pt modelId="{F5E21416-11EF-465F-9558-6B8DFE732AAA}" type="pres">
      <dgm:prSet presAssocID="{1C5E38C7-3BEA-4336-B8BE-5B9240200F71}" presName="aNode" presStyleLbl="bgShp" presStyleIdx="0" presStyleCnt="4"/>
      <dgm:spPr/>
      <dgm:t>
        <a:bodyPr/>
        <a:lstStyle/>
        <a:p>
          <a:endParaRPr lang="en-US"/>
        </a:p>
      </dgm:t>
    </dgm:pt>
    <dgm:pt modelId="{26A8300D-D541-4E20-B344-B24F5D82384E}" type="pres">
      <dgm:prSet presAssocID="{1C5E38C7-3BEA-4336-B8BE-5B9240200F71}" presName="textNode" presStyleLbl="bgShp" presStyleIdx="0" presStyleCnt="4"/>
      <dgm:spPr/>
      <dgm:t>
        <a:bodyPr/>
        <a:lstStyle/>
        <a:p>
          <a:endParaRPr lang="en-US"/>
        </a:p>
      </dgm:t>
    </dgm:pt>
    <dgm:pt modelId="{F23455FA-FC4F-401E-91D8-8D1C127D2904}" type="pres">
      <dgm:prSet presAssocID="{1C5E38C7-3BEA-4336-B8BE-5B9240200F71}" presName="compChildNode" presStyleCnt="0"/>
      <dgm:spPr/>
    </dgm:pt>
    <dgm:pt modelId="{48133FCB-D472-4829-91B2-AD44C5D8FBF0}" type="pres">
      <dgm:prSet presAssocID="{1C5E38C7-3BEA-4336-B8BE-5B9240200F71}" presName="theInnerList" presStyleCnt="0"/>
      <dgm:spPr/>
    </dgm:pt>
    <dgm:pt modelId="{27BF976D-BEB3-4943-98AA-D510D685A8DE}" type="pres">
      <dgm:prSet presAssocID="{A1C1ED67-D118-4A1C-917B-8675B258407A}" presName="childNode" presStyleLbl="node1" presStyleIdx="0" presStyleCnt="12">
        <dgm:presLayoutVars>
          <dgm:bulletEnabled val="1"/>
        </dgm:presLayoutVars>
      </dgm:prSet>
      <dgm:spPr/>
      <dgm:t>
        <a:bodyPr/>
        <a:lstStyle/>
        <a:p>
          <a:endParaRPr lang="en-US"/>
        </a:p>
      </dgm:t>
    </dgm:pt>
    <dgm:pt modelId="{073D0DD1-CECB-4EDC-878A-C38E1CF140D6}" type="pres">
      <dgm:prSet presAssocID="{A1C1ED67-D118-4A1C-917B-8675B258407A}" presName="aSpace2" presStyleCnt="0"/>
      <dgm:spPr/>
    </dgm:pt>
    <dgm:pt modelId="{AEA3F19C-CE06-4F53-BE95-88D409F2531F}" type="pres">
      <dgm:prSet presAssocID="{F07A6CC4-1C5B-4323-A2C0-2AA89A712256}" presName="childNode" presStyleLbl="node1" presStyleIdx="1" presStyleCnt="12">
        <dgm:presLayoutVars>
          <dgm:bulletEnabled val="1"/>
        </dgm:presLayoutVars>
      </dgm:prSet>
      <dgm:spPr/>
      <dgm:t>
        <a:bodyPr/>
        <a:lstStyle/>
        <a:p>
          <a:endParaRPr lang="en-US"/>
        </a:p>
      </dgm:t>
    </dgm:pt>
    <dgm:pt modelId="{9BA3E9F7-F245-4981-9236-A4F0D29D5A36}" type="pres">
      <dgm:prSet presAssocID="{F07A6CC4-1C5B-4323-A2C0-2AA89A712256}" presName="aSpace2" presStyleCnt="0"/>
      <dgm:spPr/>
    </dgm:pt>
    <dgm:pt modelId="{ED58C4A5-44AA-4FA3-8CD8-E4F5597B84AF}" type="pres">
      <dgm:prSet presAssocID="{93B6D9E1-E801-42D9-9C80-99825B30B5F2}" presName="childNode" presStyleLbl="node1" presStyleIdx="2" presStyleCnt="12">
        <dgm:presLayoutVars>
          <dgm:bulletEnabled val="1"/>
        </dgm:presLayoutVars>
      </dgm:prSet>
      <dgm:spPr/>
      <dgm:t>
        <a:bodyPr/>
        <a:lstStyle/>
        <a:p>
          <a:endParaRPr lang="en-US"/>
        </a:p>
      </dgm:t>
    </dgm:pt>
    <dgm:pt modelId="{AD7AEBE1-81F4-4448-896D-2F87C5AF7FC4}" type="pres">
      <dgm:prSet presAssocID="{1C5E38C7-3BEA-4336-B8BE-5B9240200F71}" presName="aSpace" presStyleCnt="0"/>
      <dgm:spPr/>
    </dgm:pt>
    <dgm:pt modelId="{3A794DFA-D892-4D7A-B4FA-4B04C5C5E963}" type="pres">
      <dgm:prSet presAssocID="{93C66C30-5D6A-47A9-9D83-27B652F04128}" presName="compNode" presStyleCnt="0"/>
      <dgm:spPr/>
    </dgm:pt>
    <dgm:pt modelId="{652C91FB-2520-41DE-BC31-F0B4E44DA184}" type="pres">
      <dgm:prSet presAssocID="{93C66C30-5D6A-47A9-9D83-27B652F04128}" presName="aNode" presStyleLbl="bgShp" presStyleIdx="1" presStyleCnt="4"/>
      <dgm:spPr/>
      <dgm:t>
        <a:bodyPr/>
        <a:lstStyle/>
        <a:p>
          <a:endParaRPr lang="en-US"/>
        </a:p>
      </dgm:t>
    </dgm:pt>
    <dgm:pt modelId="{7D28AFDE-91D0-42F1-9FC6-DC806FBD5052}" type="pres">
      <dgm:prSet presAssocID="{93C66C30-5D6A-47A9-9D83-27B652F04128}" presName="textNode" presStyleLbl="bgShp" presStyleIdx="1" presStyleCnt="4"/>
      <dgm:spPr/>
      <dgm:t>
        <a:bodyPr/>
        <a:lstStyle/>
        <a:p>
          <a:endParaRPr lang="en-US"/>
        </a:p>
      </dgm:t>
    </dgm:pt>
    <dgm:pt modelId="{24655541-A241-430C-B8AC-F652A061130A}" type="pres">
      <dgm:prSet presAssocID="{93C66C30-5D6A-47A9-9D83-27B652F04128}" presName="compChildNode" presStyleCnt="0"/>
      <dgm:spPr/>
    </dgm:pt>
    <dgm:pt modelId="{F280D587-DEC7-4026-AE53-BAFFA96A37ED}" type="pres">
      <dgm:prSet presAssocID="{93C66C30-5D6A-47A9-9D83-27B652F04128}" presName="theInnerList" presStyleCnt="0"/>
      <dgm:spPr/>
    </dgm:pt>
    <dgm:pt modelId="{F710272A-EC41-420D-A255-B364FF0F5932}" type="pres">
      <dgm:prSet presAssocID="{2E4B9FB6-886A-452B-8115-7BCF05979F1E}" presName="childNode" presStyleLbl="node1" presStyleIdx="3" presStyleCnt="12">
        <dgm:presLayoutVars>
          <dgm:bulletEnabled val="1"/>
        </dgm:presLayoutVars>
      </dgm:prSet>
      <dgm:spPr/>
      <dgm:t>
        <a:bodyPr/>
        <a:lstStyle/>
        <a:p>
          <a:endParaRPr lang="en-US"/>
        </a:p>
      </dgm:t>
    </dgm:pt>
    <dgm:pt modelId="{21EB85C5-1204-4A13-BC75-FEE2075FC422}" type="pres">
      <dgm:prSet presAssocID="{2E4B9FB6-886A-452B-8115-7BCF05979F1E}" presName="aSpace2" presStyleCnt="0"/>
      <dgm:spPr/>
    </dgm:pt>
    <dgm:pt modelId="{444D9615-5452-450D-8CC0-ECB95E195E33}" type="pres">
      <dgm:prSet presAssocID="{BB0C4453-2B30-470A-ACA3-0BAF06AA0C52}" presName="childNode" presStyleLbl="node1" presStyleIdx="4" presStyleCnt="12">
        <dgm:presLayoutVars>
          <dgm:bulletEnabled val="1"/>
        </dgm:presLayoutVars>
      </dgm:prSet>
      <dgm:spPr/>
      <dgm:t>
        <a:bodyPr/>
        <a:lstStyle/>
        <a:p>
          <a:endParaRPr lang="en-US"/>
        </a:p>
      </dgm:t>
    </dgm:pt>
    <dgm:pt modelId="{2DF5DE07-30AC-4FC9-A157-861B1F1A2FBE}" type="pres">
      <dgm:prSet presAssocID="{BB0C4453-2B30-470A-ACA3-0BAF06AA0C52}" presName="aSpace2" presStyleCnt="0"/>
      <dgm:spPr/>
    </dgm:pt>
    <dgm:pt modelId="{792AD452-1609-4A9B-98F2-012EEE588388}" type="pres">
      <dgm:prSet presAssocID="{24A88B36-B667-425C-A0AA-491A596C086B}" presName="childNode" presStyleLbl="node1" presStyleIdx="5" presStyleCnt="12">
        <dgm:presLayoutVars>
          <dgm:bulletEnabled val="1"/>
        </dgm:presLayoutVars>
      </dgm:prSet>
      <dgm:spPr/>
      <dgm:t>
        <a:bodyPr/>
        <a:lstStyle/>
        <a:p>
          <a:endParaRPr lang="en-US"/>
        </a:p>
      </dgm:t>
    </dgm:pt>
    <dgm:pt modelId="{68475A9D-0878-4329-A5D2-6040B2597325}" type="pres">
      <dgm:prSet presAssocID="{93C66C30-5D6A-47A9-9D83-27B652F04128}" presName="aSpace" presStyleCnt="0"/>
      <dgm:spPr/>
    </dgm:pt>
    <dgm:pt modelId="{C1F62D8F-B64B-4AB1-BD56-98825DC5C8AE}" type="pres">
      <dgm:prSet presAssocID="{AD91994B-D84A-4905-90BB-9082D57AE21B}" presName="compNode" presStyleCnt="0"/>
      <dgm:spPr/>
    </dgm:pt>
    <dgm:pt modelId="{F48F9382-512F-4E93-B3E2-5BAA87E307FD}" type="pres">
      <dgm:prSet presAssocID="{AD91994B-D84A-4905-90BB-9082D57AE21B}" presName="aNode" presStyleLbl="bgShp" presStyleIdx="2" presStyleCnt="4"/>
      <dgm:spPr/>
      <dgm:t>
        <a:bodyPr/>
        <a:lstStyle/>
        <a:p>
          <a:endParaRPr lang="en-US"/>
        </a:p>
      </dgm:t>
    </dgm:pt>
    <dgm:pt modelId="{36FA47E4-C8F4-4E78-AB5E-EFBE92D028EA}" type="pres">
      <dgm:prSet presAssocID="{AD91994B-D84A-4905-90BB-9082D57AE21B}" presName="textNode" presStyleLbl="bgShp" presStyleIdx="2" presStyleCnt="4"/>
      <dgm:spPr/>
      <dgm:t>
        <a:bodyPr/>
        <a:lstStyle/>
        <a:p>
          <a:endParaRPr lang="en-US"/>
        </a:p>
      </dgm:t>
    </dgm:pt>
    <dgm:pt modelId="{5CAEEA47-AC46-49AE-B503-F038E38E88F7}" type="pres">
      <dgm:prSet presAssocID="{AD91994B-D84A-4905-90BB-9082D57AE21B}" presName="compChildNode" presStyleCnt="0"/>
      <dgm:spPr/>
    </dgm:pt>
    <dgm:pt modelId="{7D24F032-5CCD-4C44-BD4F-BB67C16C1F80}" type="pres">
      <dgm:prSet presAssocID="{AD91994B-D84A-4905-90BB-9082D57AE21B}" presName="theInnerList" presStyleCnt="0"/>
      <dgm:spPr/>
    </dgm:pt>
    <dgm:pt modelId="{A358CFA5-930F-4104-B455-D5CA10FD8507}" type="pres">
      <dgm:prSet presAssocID="{F76AA6F6-51BF-4761-B89D-CD1F95912819}" presName="childNode" presStyleLbl="node1" presStyleIdx="6" presStyleCnt="12">
        <dgm:presLayoutVars>
          <dgm:bulletEnabled val="1"/>
        </dgm:presLayoutVars>
      </dgm:prSet>
      <dgm:spPr/>
      <dgm:t>
        <a:bodyPr/>
        <a:lstStyle/>
        <a:p>
          <a:endParaRPr lang="en-US"/>
        </a:p>
      </dgm:t>
    </dgm:pt>
    <dgm:pt modelId="{59B5751A-84E0-458F-A7DB-66BA930A6BB0}" type="pres">
      <dgm:prSet presAssocID="{F76AA6F6-51BF-4761-B89D-CD1F95912819}" presName="aSpace2" presStyleCnt="0"/>
      <dgm:spPr/>
    </dgm:pt>
    <dgm:pt modelId="{D2A4A6C3-94BF-41F6-829B-F04436C58D25}" type="pres">
      <dgm:prSet presAssocID="{995CA89D-C1F8-4FEB-93B7-9ED65ECC85C3}" presName="childNode" presStyleLbl="node1" presStyleIdx="7" presStyleCnt="12">
        <dgm:presLayoutVars>
          <dgm:bulletEnabled val="1"/>
        </dgm:presLayoutVars>
      </dgm:prSet>
      <dgm:spPr/>
      <dgm:t>
        <a:bodyPr/>
        <a:lstStyle/>
        <a:p>
          <a:endParaRPr lang="en-US"/>
        </a:p>
      </dgm:t>
    </dgm:pt>
    <dgm:pt modelId="{7FDCAF43-4CAE-4F1E-BF76-FF943FC1FB53}" type="pres">
      <dgm:prSet presAssocID="{995CA89D-C1F8-4FEB-93B7-9ED65ECC85C3}" presName="aSpace2" presStyleCnt="0"/>
      <dgm:spPr/>
    </dgm:pt>
    <dgm:pt modelId="{E53A986A-5064-409C-AFD1-73C8B72779BA}" type="pres">
      <dgm:prSet presAssocID="{6D4EE5B8-E9C3-4C12-8041-9BC04D36D2B5}" presName="childNode" presStyleLbl="node1" presStyleIdx="8" presStyleCnt="12">
        <dgm:presLayoutVars>
          <dgm:bulletEnabled val="1"/>
        </dgm:presLayoutVars>
      </dgm:prSet>
      <dgm:spPr/>
      <dgm:t>
        <a:bodyPr/>
        <a:lstStyle/>
        <a:p>
          <a:endParaRPr lang="en-US"/>
        </a:p>
      </dgm:t>
    </dgm:pt>
    <dgm:pt modelId="{EE8DFE44-8E3F-4E43-8B76-0CD73663343D}" type="pres">
      <dgm:prSet presAssocID="{AD91994B-D84A-4905-90BB-9082D57AE21B}" presName="aSpace" presStyleCnt="0"/>
      <dgm:spPr/>
    </dgm:pt>
    <dgm:pt modelId="{72BB9BEC-01BE-48A9-AD93-95D9DDFB077A}" type="pres">
      <dgm:prSet presAssocID="{29F74627-2E41-417A-A7F6-F93E792829A7}" presName="compNode" presStyleCnt="0"/>
      <dgm:spPr/>
    </dgm:pt>
    <dgm:pt modelId="{562FD4D0-AB41-43AE-AA61-98F47EDFC1BC}" type="pres">
      <dgm:prSet presAssocID="{29F74627-2E41-417A-A7F6-F93E792829A7}" presName="aNode" presStyleLbl="bgShp" presStyleIdx="3" presStyleCnt="4"/>
      <dgm:spPr/>
      <dgm:t>
        <a:bodyPr/>
        <a:lstStyle/>
        <a:p>
          <a:endParaRPr lang="en-US"/>
        </a:p>
      </dgm:t>
    </dgm:pt>
    <dgm:pt modelId="{19C5C4B6-B432-46F1-9F7B-0543954C8776}" type="pres">
      <dgm:prSet presAssocID="{29F74627-2E41-417A-A7F6-F93E792829A7}" presName="textNode" presStyleLbl="bgShp" presStyleIdx="3" presStyleCnt="4"/>
      <dgm:spPr/>
      <dgm:t>
        <a:bodyPr/>
        <a:lstStyle/>
        <a:p>
          <a:endParaRPr lang="en-US"/>
        </a:p>
      </dgm:t>
    </dgm:pt>
    <dgm:pt modelId="{44C8B620-59CB-494F-AFA4-6503A8B65282}" type="pres">
      <dgm:prSet presAssocID="{29F74627-2E41-417A-A7F6-F93E792829A7}" presName="compChildNode" presStyleCnt="0"/>
      <dgm:spPr/>
    </dgm:pt>
    <dgm:pt modelId="{1A426257-C004-4D85-AE3F-1E864B92C185}" type="pres">
      <dgm:prSet presAssocID="{29F74627-2E41-417A-A7F6-F93E792829A7}" presName="theInnerList" presStyleCnt="0"/>
      <dgm:spPr/>
    </dgm:pt>
    <dgm:pt modelId="{060C3EA9-74B6-4BDC-8F7D-9EBED88BD69F}" type="pres">
      <dgm:prSet presAssocID="{4107C027-9C4F-44A4-9347-0FAEE476EC19}" presName="childNode" presStyleLbl="node1" presStyleIdx="9" presStyleCnt="12">
        <dgm:presLayoutVars>
          <dgm:bulletEnabled val="1"/>
        </dgm:presLayoutVars>
      </dgm:prSet>
      <dgm:spPr/>
      <dgm:t>
        <a:bodyPr/>
        <a:lstStyle/>
        <a:p>
          <a:endParaRPr lang="en-US"/>
        </a:p>
      </dgm:t>
    </dgm:pt>
    <dgm:pt modelId="{C5D6A76B-0CD2-432A-884F-047D871A0CFF}" type="pres">
      <dgm:prSet presAssocID="{4107C027-9C4F-44A4-9347-0FAEE476EC19}" presName="aSpace2" presStyleCnt="0"/>
      <dgm:spPr/>
    </dgm:pt>
    <dgm:pt modelId="{DA22DC10-A60F-41A6-B7DF-07AF8F79A7D4}" type="pres">
      <dgm:prSet presAssocID="{855A0E7B-87D1-4AE9-87CE-5F32D7B43233}" presName="childNode" presStyleLbl="node1" presStyleIdx="10" presStyleCnt="12">
        <dgm:presLayoutVars>
          <dgm:bulletEnabled val="1"/>
        </dgm:presLayoutVars>
      </dgm:prSet>
      <dgm:spPr/>
      <dgm:t>
        <a:bodyPr/>
        <a:lstStyle/>
        <a:p>
          <a:endParaRPr lang="en-US"/>
        </a:p>
      </dgm:t>
    </dgm:pt>
    <dgm:pt modelId="{CDF6B21A-7AE0-4B38-8F22-AB8AECD0C0D7}" type="pres">
      <dgm:prSet presAssocID="{855A0E7B-87D1-4AE9-87CE-5F32D7B43233}" presName="aSpace2" presStyleCnt="0"/>
      <dgm:spPr/>
    </dgm:pt>
    <dgm:pt modelId="{3B12461D-5B3A-4591-881D-BBAF045EAE23}" type="pres">
      <dgm:prSet presAssocID="{EB3D125F-739F-4D49-9337-C369E796C537}" presName="childNode" presStyleLbl="node1" presStyleIdx="11" presStyleCnt="12">
        <dgm:presLayoutVars>
          <dgm:bulletEnabled val="1"/>
        </dgm:presLayoutVars>
      </dgm:prSet>
      <dgm:spPr/>
      <dgm:t>
        <a:bodyPr/>
        <a:lstStyle/>
        <a:p>
          <a:endParaRPr lang="en-US"/>
        </a:p>
      </dgm:t>
    </dgm:pt>
  </dgm:ptLst>
  <dgm:cxnLst>
    <dgm:cxn modelId="{ED014C18-5556-47CB-8E3B-EDDADAA2C77F}" type="presOf" srcId="{1C5E38C7-3BEA-4336-B8BE-5B9240200F71}" destId="{26A8300D-D541-4E20-B344-B24F5D82384E}" srcOrd="1" destOrd="0" presId="urn:microsoft.com/office/officeart/2005/8/layout/lProcess2"/>
    <dgm:cxn modelId="{58DB9995-8DD1-4916-8504-CD934EFF4D2A}" type="presOf" srcId="{619A3ACF-6CB8-4288-92BD-3156A1653935}" destId="{FC7C0F29-6018-4407-91FE-6595BD4347D7}" srcOrd="0" destOrd="0" presId="urn:microsoft.com/office/officeart/2005/8/layout/lProcess2"/>
    <dgm:cxn modelId="{10FDA629-A330-4CE6-892F-16BD570B9759}" type="presOf" srcId="{F07A6CC4-1C5B-4323-A2C0-2AA89A712256}" destId="{AEA3F19C-CE06-4F53-BE95-88D409F2531F}" srcOrd="0" destOrd="0" presId="urn:microsoft.com/office/officeart/2005/8/layout/lProcess2"/>
    <dgm:cxn modelId="{26A0012D-7B60-4419-9CF9-ABF1D640F145}" srcId="{93C66C30-5D6A-47A9-9D83-27B652F04128}" destId="{BB0C4453-2B30-470A-ACA3-0BAF06AA0C52}" srcOrd="1" destOrd="0" parTransId="{8C7910D3-1FBD-4172-B4BA-9347125E8DC0}" sibTransId="{6F853893-7A02-4722-B6FA-D5240C224EDA}"/>
    <dgm:cxn modelId="{47E734F9-2700-447F-963C-A14AD5B58ADC}" type="presOf" srcId="{855A0E7B-87D1-4AE9-87CE-5F32D7B43233}" destId="{DA22DC10-A60F-41A6-B7DF-07AF8F79A7D4}" srcOrd="0" destOrd="0" presId="urn:microsoft.com/office/officeart/2005/8/layout/lProcess2"/>
    <dgm:cxn modelId="{3B328886-6166-49FE-88E4-7F417BC35C82}" srcId="{93C66C30-5D6A-47A9-9D83-27B652F04128}" destId="{24A88B36-B667-425C-A0AA-491A596C086B}" srcOrd="2" destOrd="0" parTransId="{BBD3BAFB-2AD2-43E0-A3E8-F2D04C7474E5}" sibTransId="{175C4E0C-28C4-4D32-BA07-DF3AB40B0797}"/>
    <dgm:cxn modelId="{B7A05CDF-4F59-470A-B50B-3E28FEE9332D}" type="presOf" srcId="{AD91994B-D84A-4905-90BB-9082D57AE21B}" destId="{36FA47E4-C8F4-4E78-AB5E-EFBE92D028EA}" srcOrd="1" destOrd="0" presId="urn:microsoft.com/office/officeart/2005/8/layout/lProcess2"/>
    <dgm:cxn modelId="{B8C2BE4D-BEC8-402D-A302-161DE00E7C15}" srcId="{619A3ACF-6CB8-4288-92BD-3156A1653935}" destId="{AD91994B-D84A-4905-90BB-9082D57AE21B}" srcOrd="2" destOrd="0" parTransId="{826CA65D-3D3A-4F05-AEC6-B25A4720860C}" sibTransId="{55425E88-AF54-4C8B-849E-6C0AE56F0639}"/>
    <dgm:cxn modelId="{DB8457CB-D33F-4695-A1B4-8E351C35B191}" type="presOf" srcId="{4107C027-9C4F-44A4-9347-0FAEE476EC19}" destId="{060C3EA9-74B6-4BDC-8F7D-9EBED88BD69F}" srcOrd="0" destOrd="0" presId="urn:microsoft.com/office/officeart/2005/8/layout/lProcess2"/>
    <dgm:cxn modelId="{1CE16A54-6109-49A7-B899-A14A959348F3}" srcId="{AD91994B-D84A-4905-90BB-9082D57AE21B}" destId="{995CA89D-C1F8-4FEB-93B7-9ED65ECC85C3}" srcOrd="1" destOrd="0" parTransId="{09090611-B284-4908-8814-E68F7FC0BDEB}" sibTransId="{68DB69FF-DEF2-4FE6-963E-4AFF1A822D0E}"/>
    <dgm:cxn modelId="{8A1069A2-1438-4BA8-8E43-E64E193BF653}" srcId="{619A3ACF-6CB8-4288-92BD-3156A1653935}" destId="{93C66C30-5D6A-47A9-9D83-27B652F04128}" srcOrd="1" destOrd="0" parTransId="{B877FE11-7CF7-4FFF-9AB4-B41A5BB65D54}" sibTransId="{759F6BC3-0D55-4A9B-9DE9-EC99912F5DE7}"/>
    <dgm:cxn modelId="{CDA982C5-EEEF-4DE6-9ECE-D4ACD3130FF8}" type="presOf" srcId="{29F74627-2E41-417A-A7F6-F93E792829A7}" destId="{562FD4D0-AB41-43AE-AA61-98F47EDFC1BC}" srcOrd="0" destOrd="0" presId="urn:microsoft.com/office/officeart/2005/8/layout/lProcess2"/>
    <dgm:cxn modelId="{1DEABFB4-8D03-4C47-8F7D-2851BBDDBC58}" srcId="{1C5E38C7-3BEA-4336-B8BE-5B9240200F71}" destId="{F07A6CC4-1C5B-4323-A2C0-2AA89A712256}" srcOrd="1" destOrd="0" parTransId="{BBF5CE84-8EA7-4C08-9F03-4FDE1582E360}" sibTransId="{E331AD62-07E1-410F-B30A-1A5D2823423C}"/>
    <dgm:cxn modelId="{1F9077CA-623F-498D-BA6E-86D439E51DFD}" type="presOf" srcId="{EB3D125F-739F-4D49-9337-C369E796C537}" destId="{3B12461D-5B3A-4591-881D-BBAF045EAE23}" srcOrd="0" destOrd="0" presId="urn:microsoft.com/office/officeart/2005/8/layout/lProcess2"/>
    <dgm:cxn modelId="{00E37228-F2AC-44D0-8572-155730483C33}" srcId="{93C66C30-5D6A-47A9-9D83-27B652F04128}" destId="{2E4B9FB6-886A-452B-8115-7BCF05979F1E}" srcOrd="0" destOrd="0" parTransId="{BABC9422-1BC7-49B0-9395-F2F334944890}" sibTransId="{FD0B50C3-7D19-49AF-B761-3EF25127785A}"/>
    <dgm:cxn modelId="{45CBA61B-53FC-4BB6-913B-C9146FECF962}" srcId="{AD91994B-D84A-4905-90BB-9082D57AE21B}" destId="{F76AA6F6-51BF-4761-B89D-CD1F95912819}" srcOrd="0" destOrd="0" parTransId="{1B85980E-453B-4C57-8F97-8FC472381CBA}" sibTransId="{46882116-0919-4155-B05F-23FABA9CD596}"/>
    <dgm:cxn modelId="{DCE0E22E-E02F-4398-9729-7F29CC08FE65}" type="presOf" srcId="{BB0C4453-2B30-470A-ACA3-0BAF06AA0C52}" destId="{444D9615-5452-450D-8CC0-ECB95E195E33}" srcOrd="0" destOrd="0" presId="urn:microsoft.com/office/officeart/2005/8/layout/lProcess2"/>
    <dgm:cxn modelId="{3C698FB7-6517-497A-8996-71E80B6DBEAD}" type="presOf" srcId="{AD91994B-D84A-4905-90BB-9082D57AE21B}" destId="{F48F9382-512F-4E93-B3E2-5BAA87E307FD}" srcOrd="0" destOrd="0" presId="urn:microsoft.com/office/officeart/2005/8/layout/lProcess2"/>
    <dgm:cxn modelId="{B09E24F8-8C01-4145-B873-6876757528D5}" type="presOf" srcId="{2E4B9FB6-886A-452B-8115-7BCF05979F1E}" destId="{F710272A-EC41-420D-A255-B364FF0F5932}" srcOrd="0" destOrd="0" presId="urn:microsoft.com/office/officeart/2005/8/layout/lProcess2"/>
    <dgm:cxn modelId="{DDA41C72-7667-4F8E-AE3A-772EBEA8D668}" srcId="{619A3ACF-6CB8-4288-92BD-3156A1653935}" destId="{1C5E38C7-3BEA-4336-B8BE-5B9240200F71}" srcOrd="0" destOrd="0" parTransId="{B989BA4B-2A67-4EE0-B2FE-3C5AF5922CC5}" sibTransId="{38B6D9EA-0838-4E81-B60F-AF30C1E34098}"/>
    <dgm:cxn modelId="{B844CB1D-198C-42A4-8C0F-A163A36EF429}" type="presOf" srcId="{93C66C30-5D6A-47A9-9D83-27B652F04128}" destId="{7D28AFDE-91D0-42F1-9FC6-DC806FBD5052}" srcOrd="1" destOrd="0" presId="urn:microsoft.com/office/officeart/2005/8/layout/lProcess2"/>
    <dgm:cxn modelId="{F760BA34-2725-4BB7-BDAD-AA8F174914DC}" type="presOf" srcId="{24A88B36-B667-425C-A0AA-491A596C086B}" destId="{792AD452-1609-4A9B-98F2-012EEE588388}" srcOrd="0" destOrd="0" presId="urn:microsoft.com/office/officeart/2005/8/layout/lProcess2"/>
    <dgm:cxn modelId="{A616CA35-EF9A-464C-99A2-A5860A70C6C8}" srcId="{29F74627-2E41-417A-A7F6-F93E792829A7}" destId="{855A0E7B-87D1-4AE9-87CE-5F32D7B43233}" srcOrd="1" destOrd="0" parTransId="{B097FBA3-6E8D-491C-B505-42EFFFF1579E}" sibTransId="{C207DFE3-FA9B-4383-96DF-67C310C729AB}"/>
    <dgm:cxn modelId="{BE2784C6-A56B-4D3D-8A49-7377F9EA7ADC}" srcId="{1C5E38C7-3BEA-4336-B8BE-5B9240200F71}" destId="{93B6D9E1-E801-42D9-9C80-99825B30B5F2}" srcOrd="2" destOrd="0" parTransId="{DE312486-AB28-4271-9013-4B0CAA0B55D5}" sibTransId="{0C2AA56F-1E16-4DC2-ACBD-E031FA0A80A7}"/>
    <dgm:cxn modelId="{032E6C54-7DB1-4403-81F5-CB538DEA691B}" srcId="{619A3ACF-6CB8-4288-92BD-3156A1653935}" destId="{29F74627-2E41-417A-A7F6-F93E792829A7}" srcOrd="3" destOrd="0" parTransId="{C4EE10E3-F082-4E85-A615-388E64E3BA90}" sibTransId="{0CAE316E-311C-4D51-A2BD-84BF6D9F8DEE}"/>
    <dgm:cxn modelId="{3458E8A9-7B37-4861-B043-5DCBFE1C1C01}" type="presOf" srcId="{29F74627-2E41-417A-A7F6-F93E792829A7}" destId="{19C5C4B6-B432-46F1-9F7B-0543954C8776}" srcOrd="1" destOrd="0" presId="urn:microsoft.com/office/officeart/2005/8/layout/lProcess2"/>
    <dgm:cxn modelId="{31C93EB0-765A-4CED-B57F-760C072246CD}" type="presOf" srcId="{995CA89D-C1F8-4FEB-93B7-9ED65ECC85C3}" destId="{D2A4A6C3-94BF-41F6-829B-F04436C58D25}" srcOrd="0" destOrd="0" presId="urn:microsoft.com/office/officeart/2005/8/layout/lProcess2"/>
    <dgm:cxn modelId="{808AE584-095C-48BB-84CF-1E6A601FA6D0}" type="presOf" srcId="{93C66C30-5D6A-47A9-9D83-27B652F04128}" destId="{652C91FB-2520-41DE-BC31-F0B4E44DA184}" srcOrd="0" destOrd="0" presId="urn:microsoft.com/office/officeart/2005/8/layout/lProcess2"/>
    <dgm:cxn modelId="{6295CC72-96CE-4AFE-B443-70FAC833A765}" srcId="{29F74627-2E41-417A-A7F6-F93E792829A7}" destId="{EB3D125F-739F-4D49-9337-C369E796C537}" srcOrd="2" destOrd="0" parTransId="{149907C5-6C8D-450C-8222-FE3E539699F9}" sibTransId="{26D0E852-28D5-431A-95FC-D1E26DA83D82}"/>
    <dgm:cxn modelId="{89960C62-F3FC-443F-9ED5-BC111DAA3693}" srcId="{1C5E38C7-3BEA-4336-B8BE-5B9240200F71}" destId="{A1C1ED67-D118-4A1C-917B-8675B258407A}" srcOrd="0" destOrd="0" parTransId="{618AA8E7-218D-46DB-BFF8-F5B5C75D59A3}" sibTransId="{0C0397B5-235A-4068-96C1-4D0F225EE840}"/>
    <dgm:cxn modelId="{6B3B96F9-8BB8-47C5-B832-AC038CED05EE}" srcId="{AD91994B-D84A-4905-90BB-9082D57AE21B}" destId="{6D4EE5B8-E9C3-4C12-8041-9BC04D36D2B5}" srcOrd="2" destOrd="0" parTransId="{DFE44580-DA64-414E-A149-F9083600B18C}" sibTransId="{19778546-A009-46A1-BA4B-6A521D5060BC}"/>
    <dgm:cxn modelId="{A82D3654-BD36-4615-8A69-9849B92624E6}" type="presOf" srcId="{93B6D9E1-E801-42D9-9C80-99825B30B5F2}" destId="{ED58C4A5-44AA-4FA3-8CD8-E4F5597B84AF}" srcOrd="0" destOrd="0" presId="urn:microsoft.com/office/officeart/2005/8/layout/lProcess2"/>
    <dgm:cxn modelId="{DA651D58-0D96-40D2-B8A9-8A9EBB6816B6}" type="presOf" srcId="{A1C1ED67-D118-4A1C-917B-8675B258407A}" destId="{27BF976D-BEB3-4943-98AA-D510D685A8DE}" srcOrd="0" destOrd="0" presId="urn:microsoft.com/office/officeart/2005/8/layout/lProcess2"/>
    <dgm:cxn modelId="{9785CC7A-C9B8-4389-A63A-E23B372B575B}" srcId="{29F74627-2E41-417A-A7F6-F93E792829A7}" destId="{4107C027-9C4F-44A4-9347-0FAEE476EC19}" srcOrd="0" destOrd="0" parTransId="{34A100E8-E5F2-4A63-80E3-3A660E0471D5}" sibTransId="{17045544-76CB-4188-A578-9B93F4161D7D}"/>
    <dgm:cxn modelId="{33740B1E-4411-435C-8667-CB3A879210A1}" type="presOf" srcId="{F76AA6F6-51BF-4761-B89D-CD1F95912819}" destId="{A358CFA5-930F-4104-B455-D5CA10FD8507}" srcOrd="0" destOrd="0" presId="urn:microsoft.com/office/officeart/2005/8/layout/lProcess2"/>
    <dgm:cxn modelId="{7F79DD7E-0FC6-49B5-BE94-340B87AA562D}" type="presOf" srcId="{6D4EE5B8-E9C3-4C12-8041-9BC04D36D2B5}" destId="{E53A986A-5064-409C-AFD1-73C8B72779BA}" srcOrd="0" destOrd="0" presId="urn:microsoft.com/office/officeart/2005/8/layout/lProcess2"/>
    <dgm:cxn modelId="{BB64F1CA-0787-49FA-B980-F948AE0661BE}" type="presOf" srcId="{1C5E38C7-3BEA-4336-B8BE-5B9240200F71}" destId="{F5E21416-11EF-465F-9558-6B8DFE732AAA}" srcOrd="0" destOrd="0" presId="urn:microsoft.com/office/officeart/2005/8/layout/lProcess2"/>
    <dgm:cxn modelId="{0B42044D-E7C3-4AA2-A5A9-4375ACA6DCC0}" type="presParOf" srcId="{FC7C0F29-6018-4407-91FE-6595BD4347D7}" destId="{BB7227B1-62B4-4DD2-9753-B53ECCE0DC5B}" srcOrd="0" destOrd="0" presId="urn:microsoft.com/office/officeart/2005/8/layout/lProcess2"/>
    <dgm:cxn modelId="{30B9B085-6077-4631-B1FB-C9C0DD525170}" type="presParOf" srcId="{BB7227B1-62B4-4DD2-9753-B53ECCE0DC5B}" destId="{F5E21416-11EF-465F-9558-6B8DFE732AAA}" srcOrd="0" destOrd="0" presId="urn:microsoft.com/office/officeart/2005/8/layout/lProcess2"/>
    <dgm:cxn modelId="{CF025944-9270-4921-A7BB-8D6F4795BE3D}" type="presParOf" srcId="{BB7227B1-62B4-4DD2-9753-B53ECCE0DC5B}" destId="{26A8300D-D541-4E20-B344-B24F5D82384E}" srcOrd="1" destOrd="0" presId="urn:microsoft.com/office/officeart/2005/8/layout/lProcess2"/>
    <dgm:cxn modelId="{0141365B-03D2-4907-96BE-351B767EE0A3}" type="presParOf" srcId="{BB7227B1-62B4-4DD2-9753-B53ECCE0DC5B}" destId="{F23455FA-FC4F-401E-91D8-8D1C127D2904}" srcOrd="2" destOrd="0" presId="urn:microsoft.com/office/officeart/2005/8/layout/lProcess2"/>
    <dgm:cxn modelId="{0CE1EFFA-33AF-44F1-A655-697BA9A796E0}" type="presParOf" srcId="{F23455FA-FC4F-401E-91D8-8D1C127D2904}" destId="{48133FCB-D472-4829-91B2-AD44C5D8FBF0}" srcOrd="0" destOrd="0" presId="urn:microsoft.com/office/officeart/2005/8/layout/lProcess2"/>
    <dgm:cxn modelId="{77D2CA2D-CBBF-4D69-A700-B86B18486136}" type="presParOf" srcId="{48133FCB-D472-4829-91B2-AD44C5D8FBF0}" destId="{27BF976D-BEB3-4943-98AA-D510D685A8DE}" srcOrd="0" destOrd="0" presId="urn:microsoft.com/office/officeart/2005/8/layout/lProcess2"/>
    <dgm:cxn modelId="{4973396D-2573-4A09-9D6E-ED4C486EF32A}" type="presParOf" srcId="{48133FCB-D472-4829-91B2-AD44C5D8FBF0}" destId="{073D0DD1-CECB-4EDC-878A-C38E1CF140D6}" srcOrd="1" destOrd="0" presId="urn:microsoft.com/office/officeart/2005/8/layout/lProcess2"/>
    <dgm:cxn modelId="{C29F6B54-8925-401B-9EC0-3DA61AE9C2F8}" type="presParOf" srcId="{48133FCB-D472-4829-91B2-AD44C5D8FBF0}" destId="{AEA3F19C-CE06-4F53-BE95-88D409F2531F}" srcOrd="2" destOrd="0" presId="urn:microsoft.com/office/officeart/2005/8/layout/lProcess2"/>
    <dgm:cxn modelId="{413BD33D-0E2C-4ED2-80EB-FF15C6C27869}" type="presParOf" srcId="{48133FCB-D472-4829-91B2-AD44C5D8FBF0}" destId="{9BA3E9F7-F245-4981-9236-A4F0D29D5A36}" srcOrd="3" destOrd="0" presId="urn:microsoft.com/office/officeart/2005/8/layout/lProcess2"/>
    <dgm:cxn modelId="{62CBCCCF-E259-4D14-97A1-4796C9DE0D3C}" type="presParOf" srcId="{48133FCB-D472-4829-91B2-AD44C5D8FBF0}" destId="{ED58C4A5-44AA-4FA3-8CD8-E4F5597B84AF}" srcOrd="4" destOrd="0" presId="urn:microsoft.com/office/officeart/2005/8/layout/lProcess2"/>
    <dgm:cxn modelId="{A335CADA-998B-493E-BE8B-DDDD92FDF49D}" type="presParOf" srcId="{FC7C0F29-6018-4407-91FE-6595BD4347D7}" destId="{AD7AEBE1-81F4-4448-896D-2F87C5AF7FC4}" srcOrd="1" destOrd="0" presId="urn:microsoft.com/office/officeart/2005/8/layout/lProcess2"/>
    <dgm:cxn modelId="{E379175C-7ACC-486D-861B-3E8D9878E0FA}" type="presParOf" srcId="{FC7C0F29-6018-4407-91FE-6595BD4347D7}" destId="{3A794DFA-D892-4D7A-B4FA-4B04C5C5E963}" srcOrd="2" destOrd="0" presId="urn:microsoft.com/office/officeart/2005/8/layout/lProcess2"/>
    <dgm:cxn modelId="{C092E5D0-DE09-4EC9-AFFF-326F52A2D75E}" type="presParOf" srcId="{3A794DFA-D892-4D7A-B4FA-4B04C5C5E963}" destId="{652C91FB-2520-41DE-BC31-F0B4E44DA184}" srcOrd="0" destOrd="0" presId="urn:microsoft.com/office/officeart/2005/8/layout/lProcess2"/>
    <dgm:cxn modelId="{92399B4B-9CE4-4EB4-A45B-4BDAD0CB108E}" type="presParOf" srcId="{3A794DFA-D892-4D7A-B4FA-4B04C5C5E963}" destId="{7D28AFDE-91D0-42F1-9FC6-DC806FBD5052}" srcOrd="1" destOrd="0" presId="urn:microsoft.com/office/officeart/2005/8/layout/lProcess2"/>
    <dgm:cxn modelId="{1E355E57-3CB9-4C82-81C8-366312DA7EA2}" type="presParOf" srcId="{3A794DFA-D892-4D7A-B4FA-4B04C5C5E963}" destId="{24655541-A241-430C-B8AC-F652A061130A}" srcOrd="2" destOrd="0" presId="urn:microsoft.com/office/officeart/2005/8/layout/lProcess2"/>
    <dgm:cxn modelId="{8696AF28-8585-488F-87FB-ED0F0F8CB1CC}" type="presParOf" srcId="{24655541-A241-430C-B8AC-F652A061130A}" destId="{F280D587-DEC7-4026-AE53-BAFFA96A37ED}" srcOrd="0" destOrd="0" presId="urn:microsoft.com/office/officeart/2005/8/layout/lProcess2"/>
    <dgm:cxn modelId="{39E76128-9496-4432-9EAB-1F184E91046A}" type="presParOf" srcId="{F280D587-DEC7-4026-AE53-BAFFA96A37ED}" destId="{F710272A-EC41-420D-A255-B364FF0F5932}" srcOrd="0" destOrd="0" presId="urn:microsoft.com/office/officeart/2005/8/layout/lProcess2"/>
    <dgm:cxn modelId="{BE870890-8D82-4B04-9508-913346876C4A}" type="presParOf" srcId="{F280D587-DEC7-4026-AE53-BAFFA96A37ED}" destId="{21EB85C5-1204-4A13-BC75-FEE2075FC422}" srcOrd="1" destOrd="0" presId="urn:microsoft.com/office/officeart/2005/8/layout/lProcess2"/>
    <dgm:cxn modelId="{9524961D-3845-4A1D-84B2-C17C94C83B70}" type="presParOf" srcId="{F280D587-DEC7-4026-AE53-BAFFA96A37ED}" destId="{444D9615-5452-450D-8CC0-ECB95E195E33}" srcOrd="2" destOrd="0" presId="urn:microsoft.com/office/officeart/2005/8/layout/lProcess2"/>
    <dgm:cxn modelId="{BF5115BE-7852-47D5-9646-F7CF70259BC4}" type="presParOf" srcId="{F280D587-DEC7-4026-AE53-BAFFA96A37ED}" destId="{2DF5DE07-30AC-4FC9-A157-861B1F1A2FBE}" srcOrd="3" destOrd="0" presId="urn:microsoft.com/office/officeart/2005/8/layout/lProcess2"/>
    <dgm:cxn modelId="{E71D7623-2F5E-4CF5-B4C5-64E5AD79BE7F}" type="presParOf" srcId="{F280D587-DEC7-4026-AE53-BAFFA96A37ED}" destId="{792AD452-1609-4A9B-98F2-012EEE588388}" srcOrd="4" destOrd="0" presId="urn:microsoft.com/office/officeart/2005/8/layout/lProcess2"/>
    <dgm:cxn modelId="{B44B5EA7-F9D4-4665-A37A-08BC365E5BCD}" type="presParOf" srcId="{FC7C0F29-6018-4407-91FE-6595BD4347D7}" destId="{68475A9D-0878-4329-A5D2-6040B2597325}" srcOrd="3" destOrd="0" presId="urn:microsoft.com/office/officeart/2005/8/layout/lProcess2"/>
    <dgm:cxn modelId="{E188A7AD-A8AA-44DB-9AF8-3BDB1D0A33D9}" type="presParOf" srcId="{FC7C0F29-6018-4407-91FE-6595BD4347D7}" destId="{C1F62D8F-B64B-4AB1-BD56-98825DC5C8AE}" srcOrd="4" destOrd="0" presId="urn:microsoft.com/office/officeart/2005/8/layout/lProcess2"/>
    <dgm:cxn modelId="{C4B02EE3-AD1D-4751-B22B-46BF8AACABCC}" type="presParOf" srcId="{C1F62D8F-B64B-4AB1-BD56-98825DC5C8AE}" destId="{F48F9382-512F-4E93-B3E2-5BAA87E307FD}" srcOrd="0" destOrd="0" presId="urn:microsoft.com/office/officeart/2005/8/layout/lProcess2"/>
    <dgm:cxn modelId="{9F75C6EB-A3C5-42E0-AA8D-E5D2BDB03B01}" type="presParOf" srcId="{C1F62D8F-B64B-4AB1-BD56-98825DC5C8AE}" destId="{36FA47E4-C8F4-4E78-AB5E-EFBE92D028EA}" srcOrd="1" destOrd="0" presId="urn:microsoft.com/office/officeart/2005/8/layout/lProcess2"/>
    <dgm:cxn modelId="{5D388DEF-1707-489E-A4A1-9A0B26AF1A18}" type="presParOf" srcId="{C1F62D8F-B64B-4AB1-BD56-98825DC5C8AE}" destId="{5CAEEA47-AC46-49AE-B503-F038E38E88F7}" srcOrd="2" destOrd="0" presId="urn:microsoft.com/office/officeart/2005/8/layout/lProcess2"/>
    <dgm:cxn modelId="{4BC98394-5FF6-4A34-83A3-625B189E3BE9}" type="presParOf" srcId="{5CAEEA47-AC46-49AE-B503-F038E38E88F7}" destId="{7D24F032-5CCD-4C44-BD4F-BB67C16C1F80}" srcOrd="0" destOrd="0" presId="urn:microsoft.com/office/officeart/2005/8/layout/lProcess2"/>
    <dgm:cxn modelId="{D9D551F0-4587-4C86-9830-D29E0312FBC6}" type="presParOf" srcId="{7D24F032-5CCD-4C44-BD4F-BB67C16C1F80}" destId="{A358CFA5-930F-4104-B455-D5CA10FD8507}" srcOrd="0" destOrd="0" presId="urn:microsoft.com/office/officeart/2005/8/layout/lProcess2"/>
    <dgm:cxn modelId="{3BFBB396-C06E-4C84-AE7E-41539902ABED}" type="presParOf" srcId="{7D24F032-5CCD-4C44-BD4F-BB67C16C1F80}" destId="{59B5751A-84E0-458F-A7DB-66BA930A6BB0}" srcOrd="1" destOrd="0" presId="urn:microsoft.com/office/officeart/2005/8/layout/lProcess2"/>
    <dgm:cxn modelId="{8CF75DB1-918B-4461-9FDA-2662255446C7}" type="presParOf" srcId="{7D24F032-5CCD-4C44-BD4F-BB67C16C1F80}" destId="{D2A4A6C3-94BF-41F6-829B-F04436C58D25}" srcOrd="2" destOrd="0" presId="urn:microsoft.com/office/officeart/2005/8/layout/lProcess2"/>
    <dgm:cxn modelId="{22F3888E-039B-4F2F-A8D2-917A87FEECFA}" type="presParOf" srcId="{7D24F032-5CCD-4C44-BD4F-BB67C16C1F80}" destId="{7FDCAF43-4CAE-4F1E-BF76-FF943FC1FB53}" srcOrd="3" destOrd="0" presId="urn:microsoft.com/office/officeart/2005/8/layout/lProcess2"/>
    <dgm:cxn modelId="{D312A7CA-3A03-446D-ABBF-921F72DAEA67}" type="presParOf" srcId="{7D24F032-5CCD-4C44-BD4F-BB67C16C1F80}" destId="{E53A986A-5064-409C-AFD1-73C8B72779BA}" srcOrd="4" destOrd="0" presId="urn:microsoft.com/office/officeart/2005/8/layout/lProcess2"/>
    <dgm:cxn modelId="{D1B2F8A1-1F87-4909-AD7D-FD2070A37E14}" type="presParOf" srcId="{FC7C0F29-6018-4407-91FE-6595BD4347D7}" destId="{EE8DFE44-8E3F-4E43-8B76-0CD73663343D}" srcOrd="5" destOrd="0" presId="urn:microsoft.com/office/officeart/2005/8/layout/lProcess2"/>
    <dgm:cxn modelId="{955F064B-C69C-4527-9C68-6C1A1B398F4D}" type="presParOf" srcId="{FC7C0F29-6018-4407-91FE-6595BD4347D7}" destId="{72BB9BEC-01BE-48A9-AD93-95D9DDFB077A}" srcOrd="6" destOrd="0" presId="urn:microsoft.com/office/officeart/2005/8/layout/lProcess2"/>
    <dgm:cxn modelId="{C41809E0-1211-443A-A86E-2A43548422C1}" type="presParOf" srcId="{72BB9BEC-01BE-48A9-AD93-95D9DDFB077A}" destId="{562FD4D0-AB41-43AE-AA61-98F47EDFC1BC}" srcOrd="0" destOrd="0" presId="urn:microsoft.com/office/officeart/2005/8/layout/lProcess2"/>
    <dgm:cxn modelId="{F8797B56-5534-451C-A02B-8DC631320631}" type="presParOf" srcId="{72BB9BEC-01BE-48A9-AD93-95D9DDFB077A}" destId="{19C5C4B6-B432-46F1-9F7B-0543954C8776}" srcOrd="1" destOrd="0" presId="urn:microsoft.com/office/officeart/2005/8/layout/lProcess2"/>
    <dgm:cxn modelId="{43B695BA-D724-4918-BAED-5ECDC119D44F}" type="presParOf" srcId="{72BB9BEC-01BE-48A9-AD93-95D9DDFB077A}" destId="{44C8B620-59CB-494F-AFA4-6503A8B65282}" srcOrd="2" destOrd="0" presId="urn:microsoft.com/office/officeart/2005/8/layout/lProcess2"/>
    <dgm:cxn modelId="{21C391A1-9705-464A-B3D3-56FEF196C373}" type="presParOf" srcId="{44C8B620-59CB-494F-AFA4-6503A8B65282}" destId="{1A426257-C004-4D85-AE3F-1E864B92C185}" srcOrd="0" destOrd="0" presId="urn:microsoft.com/office/officeart/2005/8/layout/lProcess2"/>
    <dgm:cxn modelId="{56486F55-C5DE-4EFC-B226-034A95AD7F47}" type="presParOf" srcId="{1A426257-C004-4D85-AE3F-1E864B92C185}" destId="{060C3EA9-74B6-4BDC-8F7D-9EBED88BD69F}" srcOrd="0" destOrd="0" presId="urn:microsoft.com/office/officeart/2005/8/layout/lProcess2"/>
    <dgm:cxn modelId="{0672A2C1-780B-4585-89CA-E6A94915253F}" type="presParOf" srcId="{1A426257-C004-4D85-AE3F-1E864B92C185}" destId="{C5D6A76B-0CD2-432A-884F-047D871A0CFF}" srcOrd="1" destOrd="0" presId="urn:microsoft.com/office/officeart/2005/8/layout/lProcess2"/>
    <dgm:cxn modelId="{0AE8D976-1868-4719-889E-B5882377021B}" type="presParOf" srcId="{1A426257-C004-4D85-AE3F-1E864B92C185}" destId="{DA22DC10-A60F-41A6-B7DF-07AF8F79A7D4}" srcOrd="2" destOrd="0" presId="urn:microsoft.com/office/officeart/2005/8/layout/lProcess2"/>
    <dgm:cxn modelId="{32CD2482-A454-4C0B-A569-19A7B764A542}" type="presParOf" srcId="{1A426257-C004-4D85-AE3F-1E864B92C185}" destId="{CDF6B21A-7AE0-4B38-8F22-AB8AECD0C0D7}" srcOrd="3" destOrd="0" presId="urn:microsoft.com/office/officeart/2005/8/layout/lProcess2"/>
    <dgm:cxn modelId="{E8F0A87D-6412-4314-9DF9-808CAE282D67}" type="presParOf" srcId="{1A426257-C004-4D85-AE3F-1E864B92C185}" destId="{3B12461D-5B3A-4591-881D-BBAF045EAE23}"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4CEDE1-62E2-4D0E-8499-92BD3F44E3CC}" type="doc">
      <dgm:prSet loTypeId="urn:microsoft.com/office/officeart/2005/8/layout/vList4" loCatId="list" qsTypeId="urn:microsoft.com/office/officeart/2005/8/quickstyle/simple1" qsCatId="simple" csTypeId="urn:microsoft.com/office/officeart/2005/8/colors/accent2_2" csCatId="accent2" phldr="1"/>
      <dgm:spPr/>
      <dgm:t>
        <a:bodyPr/>
        <a:lstStyle/>
        <a:p>
          <a:endParaRPr lang="en-US"/>
        </a:p>
      </dgm:t>
    </dgm:pt>
    <dgm:pt modelId="{3ADF116A-59EB-48B9-A1D8-38E5D433F987}">
      <dgm:prSet phldrT="[Text]"/>
      <dgm:spPr/>
      <dgm:t>
        <a:bodyPr/>
        <a:lstStyle/>
        <a:p>
          <a:r>
            <a:rPr lang="en-US" dirty="0" smtClean="0"/>
            <a:t>Small savings Schemes, EPF, KVP, NSC, Post-Office deposits</a:t>
          </a:r>
          <a:endParaRPr lang="en-US" dirty="0"/>
        </a:p>
      </dgm:t>
    </dgm:pt>
    <dgm:pt modelId="{7037C134-5091-49B6-BD0F-E12F49C02C25}" type="parTrans" cxnId="{AC8856C1-2AED-497E-A5C3-B7B5D0E19EEC}">
      <dgm:prSet/>
      <dgm:spPr/>
      <dgm:t>
        <a:bodyPr/>
        <a:lstStyle/>
        <a:p>
          <a:endParaRPr lang="en-US"/>
        </a:p>
      </dgm:t>
    </dgm:pt>
    <dgm:pt modelId="{20FA37B3-4621-4B03-8861-4E62CDDAD1E6}" type="sibTrans" cxnId="{AC8856C1-2AED-497E-A5C3-B7B5D0E19EEC}">
      <dgm:prSet/>
      <dgm:spPr/>
      <dgm:t>
        <a:bodyPr/>
        <a:lstStyle/>
        <a:p>
          <a:endParaRPr lang="en-US"/>
        </a:p>
      </dgm:t>
    </dgm:pt>
    <dgm:pt modelId="{EDE866D6-5AEE-4AE9-8FC4-0013EC2C8172}">
      <dgm:prSet phldrT="[Text]"/>
      <dgm:spPr/>
      <dgm:t>
        <a:bodyPr/>
        <a:lstStyle/>
        <a:p>
          <a:r>
            <a:rPr lang="en-US" dirty="0" smtClean="0"/>
            <a:t>Outward remittance in higher education [$1 </a:t>
          </a:r>
          <a:r>
            <a:rPr lang="en-US" dirty="0" err="1" smtClean="0"/>
            <a:t>bn</a:t>
          </a:r>
          <a:r>
            <a:rPr lang="en-US" dirty="0" smtClean="0"/>
            <a:t>/PA]</a:t>
          </a:r>
          <a:endParaRPr lang="en-US" dirty="0"/>
        </a:p>
      </dgm:t>
    </dgm:pt>
    <dgm:pt modelId="{77664136-CEEB-45E0-8192-30F9881AC26F}" type="parTrans" cxnId="{20637216-9A01-4073-94D7-296B65183ABF}">
      <dgm:prSet/>
      <dgm:spPr/>
      <dgm:t>
        <a:bodyPr/>
        <a:lstStyle/>
        <a:p>
          <a:endParaRPr lang="en-US"/>
        </a:p>
      </dgm:t>
    </dgm:pt>
    <dgm:pt modelId="{25C94FF0-182F-4811-A680-5A1FC650E7F0}" type="sibTrans" cxnId="{20637216-9A01-4073-94D7-296B65183ABF}">
      <dgm:prSet/>
      <dgm:spPr/>
      <dgm:t>
        <a:bodyPr/>
        <a:lstStyle/>
        <a:p>
          <a:endParaRPr lang="en-US"/>
        </a:p>
      </dgm:t>
    </dgm:pt>
    <dgm:pt modelId="{8199F821-F188-4C33-9196-66CCDA318D0C}">
      <dgm:prSet phldrT="[Text]"/>
      <dgm:spPr/>
      <dgm:t>
        <a:bodyPr/>
        <a:lstStyle/>
        <a:p>
          <a:r>
            <a:rPr lang="en-US" dirty="0" smtClean="0">
              <a:latin typeface="Franklin Gothic Medium Cond" panose="020B0606030402020204" pitchFamily="34" charset="0"/>
            </a:rPr>
            <a:t>Inflation</a:t>
          </a:r>
          <a:endParaRPr lang="en-US" dirty="0"/>
        </a:p>
      </dgm:t>
    </dgm:pt>
    <dgm:pt modelId="{38555763-3D1F-4602-980C-13DBBB21DC5B}" type="parTrans" cxnId="{23FC8A31-72AA-441B-AC2D-5D6F1F75DDE5}">
      <dgm:prSet/>
      <dgm:spPr/>
      <dgm:t>
        <a:bodyPr/>
        <a:lstStyle/>
        <a:p>
          <a:endParaRPr lang="en-US"/>
        </a:p>
      </dgm:t>
    </dgm:pt>
    <dgm:pt modelId="{1947C646-5A06-43D1-ACA9-BC5E957BFFB7}" type="sibTrans" cxnId="{23FC8A31-72AA-441B-AC2D-5D6F1F75DDE5}">
      <dgm:prSet/>
      <dgm:spPr/>
      <dgm:t>
        <a:bodyPr/>
        <a:lstStyle/>
        <a:p>
          <a:endParaRPr lang="en-US"/>
        </a:p>
      </dgm:t>
    </dgm:pt>
    <dgm:pt modelId="{B58CF81C-0795-4AC1-8C93-9CE19897FEB8}">
      <dgm:prSet phldrT="[Text]"/>
      <dgm:spPr/>
      <dgm:t>
        <a:bodyPr/>
        <a:lstStyle/>
        <a:p>
          <a:r>
            <a:rPr lang="en-US" dirty="0" smtClean="0"/>
            <a:t>Elections -&gt; pull out deposits</a:t>
          </a:r>
          <a:endParaRPr lang="en-US" dirty="0"/>
        </a:p>
      </dgm:t>
    </dgm:pt>
    <dgm:pt modelId="{FB8E448C-F481-4A24-B2A1-B77E25FD05D5}" type="parTrans" cxnId="{251C75AD-E9D6-40EC-86F3-1F1A44CBC5D7}">
      <dgm:prSet/>
      <dgm:spPr/>
      <dgm:t>
        <a:bodyPr/>
        <a:lstStyle/>
        <a:p>
          <a:endParaRPr lang="en-US"/>
        </a:p>
      </dgm:t>
    </dgm:pt>
    <dgm:pt modelId="{219F26B0-113F-4BEE-87F3-5315DC021A7F}" type="sibTrans" cxnId="{251C75AD-E9D6-40EC-86F3-1F1A44CBC5D7}">
      <dgm:prSet/>
      <dgm:spPr/>
      <dgm:t>
        <a:bodyPr/>
        <a:lstStyle/>
        <a:p>
          <a:endParaRPr lang="en-US"/>
        </a:p>
      </dgm:t>
    </dgm:pt>
    <dgm:pt modelId="{1BDF3592-8DB5-40EB-85E8-20D3ABBA4994}">
      <dgm:prSet phldrT="[Text]"/>
      <dgm:spPr/>
      <dgm:t>
        <a:bodyPr/>
        <a:lstStyle/>
        <a:p>
          <a:r>
            <a:rPr lang="en-US" dirty="0" smtClean="0"/>
            <a:t>RBI controlled inflation (2-6%) to boost Real Interest Rate </a:t>
          </a:r>
          <a:endParaRPr lang="en-US" dirty="0"/>
        </a:p>
      </dgm:t>
    </dgm:pt>
    <dgm:pt modelId="{F0516263-9117-4681-AF08-6E9C304AE031}" type="parTrans" cxnId="{112A74D9-EA4C-44C6-9BE5-DC96581D0ABE}">
      <dgm:prSet/>
      <dgm:spPr/>
      <dgm:t>
        <a:bodyPr/>
        <a:lstStyle/>
        <a:p>
          <a:endParaRPr lang="en-US"/>
        </a:p>
      </dgm:t>
    </dgm:pt>
    <dgm:pt modelId="{B86D1AE3-77DF-4479-B8A5-50FEAA3B04EF}" type="sibTrans" cxnId="{112A74D9-EA4C-44C6-9BE5-DC96581D0ABE}">
      <dgm:prSet/>
      <dgm:spPr/>
      <dgm:t>
        <a:bodyPr/>
        <a:lstStyle/>
        <a:p>
          <a:endParaRPr lang="en-US"/>
        </a:p>
      </dgm:t>
    </dgm:pt>
    <dgm:pt modelId="{21EB17C7-E65D-4127-915F-5AEE3B7F5121}">
      <dgm:prSet phldrT="[Text]"/>
      <dgm:spPr/>
      <dgm:t>
        <a:bodyPr/>
        <a:lstStyle/>
        <a:p>
          <a:r>
            <a:rPr lang="en-US" dirty="0" smtClean="0"/>
            <a:t>2016: Government reduced their rates</a:t>
          </a:r>
          <a:endParaRPr lang="en-US" dirty="0"/>
        </a:p>
      </dgm:t>
    </dgm:pt>
    <dgm:pt modelId="{69260FF6-D9EF-4BFC-8D45-A5372139155C}" type="parTrans" cxnId="{4E26526B-4F46-4A53-8A8F-5C741D75CE30}">
      <dgm:prSet/>
      <dgm:spPr/>
      <dgm:t>
        <a:bodyPr/>
        <a:lstStyle/>
        <a:p>
          <a:endParaRPr lang="en-US"/>
        </a:p>
      </dgm:t>
    </dgm:pt>
    <dgm:pt modelId="{6CD17555-B000-4DF5-A553-5FC968847541}" type="sibTrans" cxnId="{4E26526B-4F46-4A53-8A8F-5C741D75CE30}">
      <dgm:prSet/>
      <dgm:spPr/>
      <dgm:t>
        <a:bodyPr/>
        <a:lstStyle/>
        <a:p>
          <a:endParaRPr lang="en-US"/>
        </a:p>
      </dgm:t>
    </dgm:pt>
    <dgm:pt modelId="{3F40D33A-29DC-4CE2-A49B-BF01689ABF07}">
      <dgm:prSet phldrT="[Text]"/>
      <dgm:spPr/>
      <dgm:t>
        <a:bodyPr/>
        <a:lstStyle/>
        <a:p>
          <a:r>
            <a:rPr lang="en-US" dirty="0" smtClean="0"/>
            <a:t>Gold-monetization schemes; </a:t>
          </a:r>
          <a:r>
            <a:rPr lang="en-US" dirty="0" err="1" smtClean="0"/>
            <a:t>Benami</a:t>
          </a:r>
          <a:r>
            <a:rPr lang="en-US" dirty="0" smtClean="0"/>
            <a:t> property act</a:t>
          </a:r>
          <a:endParaRPr lang="en-US" dirty="0"/>
        </a:p>
      </dgm:t>
    </dgm:pt>
    <dgm:pt modelId="{4ABF75C4-3722-429E-A70C-374A327D7EED}" type="parTrans" cxnId="{78A702C0-E709-49DF-915B-711060D92875}">
      <dgm:prSet/>
      <dgm:spPr/>
      <dgm:t>
        <a:bodyPr/>
        <a:lstStyle/>
        <a:p>
          <a:endParaRPr lang="en-US"/>
        </a:p>
      </dgm:t>
    </dgm:pt>
    <dgm:pt modelId="{30A6B6E1-9210-4963-86A9-CCD00A4FAFC9}" type="sibTrans" cxnId="{78A702C0-E709-49DF-915B-711060D92875}">
      <dgm:prSet/>
      <dgm:spPr/>
      <dgm:t>
        <a:bodyPr/>
        <a:lstStyle/>
        <a:p>
          <a:endParaRPr lang="en-US"/>
        </a:p>
      </dgm:t>
    </dgm:pt>
    <dgm:pt modelId="{2A755843-44F0-4790-9B50-F0B8E35F8011}">
      <dgm:prSet phldrT="[Text]"/>
      <dgm:spPr/>
      <dgm:t>
        <a:bodyPr/>
        <a:lstStyle/>
        <a:p>
          <a:r>
            <a:rPr lang="en-US" dirty="0" smtClean="0"/>
            <a:t>NITI </a:t>
          </a:r>
          <a:r>
            <a:rPr lang="en-US" dirty="0" err="1" smtClean="0"/>
            <a:t>Ayog</a:t>
          </a:r>
          <a:r>
            <a:rPr lang="en-US" dirty="0" smtClean="0"/>
            <a:t> recommended their entry in India.. Need to amend UGC &amp; AICTE Acts</a:t>
          </a:r>
          <a:endParaRPr lang="en-US" dirty="0"/>
        </a:p>
      </dgm:t>
    </dgm:pt>
    <dgm:pt modelId="{DF7AC018-4BC0-49F5-8FF1-0EDE130F636F}" type="parTrans" cxnId="{E88A9EE0-F800-4FB3-9124-C779CC172529}">
      <dgm:prSet/>
      <dgm:spPr/>
      <dgm:t>
        <a:bodyPr/>
        <a:lstStyle/>
        <a:p>
          <a:endParaRPr lang="en-US"/>
        </a:p>
      </dgm:t>
    </dgm:pt>
    <dgm:pt modelId="{E9B248AD-976D-45A9-9113-DE1973E1BBBD}" type="sibTrans" cxnId="{E88A9EE0-F800-4FB3-9124-C779CC172529}">
      <dgm:prSet/>
      <dgm:spPr/>
      <dgm:t>
        <a:bodyPr/>
        <a:lstStyle/>
        <a:p>
          <a:endParaRPr lang="en-US"/>
        </a:p>
      </dgm:t>
    </dgm:pt>
    <dgm:pt modelId="{D1C3FD0B-E140-43D3-B8A1-F42FEB697812}">
      <dgm:prSet phldrT="[Text]"/>
      <dgm:spPr/>
      <dgm:t>
        <a:bodyPr/>
        <a:lstStyle/>
        <a:p>
          <a:r>
            <a:rPr lang="en-US" dirty="0" smtClean="0"/>
            <a:t>Budget 2017: Donation limit, electoral bonds</a:t>
          </a:r>
          <a:endParaRPr lang="en-US" dirty="0"/>
        </a:p>
      </dgm:t>
    </dgm:pt>
    <dgm:pt modelId="{6DDD5411-4AF9-4150-96D5-A14F6BD6DF5D}" type="parTrans" cxnId="{E7A621DF-AFF7-498A-9EAA-A1095E49CA16}">
      <dgm:prSet/>
      <dgm:spPr/>
      <dgm:t>
        <a:bodyPr/>
        <a:lstStyle/>
        <a:p>
          <a:endParaRPr lang="en-US"/>
        </a:p>
      </dgm:t>
    </dgm:pt>
    <dgm:pt modelId="{25E41EE8-8C50-4397-88C5-8A79ACDE057C}" type="sibTrans" cxnId="{E7A621DF-AFF7-498A-9EAA-A1095E49CA16}">
      <dgm:prSet/>
      <dgm:spPr/>
      <dgm:t>
        <a:bodyPr/>
        <a:lstStyle/>
        <a:p>
          <a:endParaRPr lang="en-US"/>
        </a:p>
      </dgm:t>
    </dgm:pt>
    <dgm:pt modelId="{904A67F9-B35D-438A-8F68-4D0EE4B6664A}">
      <dgm:prSet phldrT="[Text]"/>
      <dgm:spPr/>
      <dgm:t>
        <a:bodyPr/>
        <a:lstStyle/>
        <a:p>
          <a:r>
            <a:rPr lang="en-US" dirty="0" smtClean="0"/>
            <a:t>Financial inclusion, SCAMs</a:t>
          </a:r>
          <a:endParaRPr lang="en-US" dirty="0"/>
        </a:p>
      </dgm:t>
    </dgm:pt>
    <dgm:pt modelId="{25CFB0AC-4CED-4519-892F-476FB4DC7C48}" type="parTrans" cxnId="{7C01B6C1-0E34-4785-9B3B-C41FAA97D8A7}">
      <dgm:prSet/>
      <dgm:spPr/>
      <dgm:t>
        <a:bodyPr/>
        <a:lstStyle/>
        <a:p>
          <a:endParaRPr lang="en-US"/>
        </a:p>
      </dgm:t>
    </dgm:pt>
    <dgm:pt modelId="{1EFBC56A-80C0-41AC-AF32-3A990751F93A}" type="sibTrans" cxnId="{7C01B6C1-0E34-4785-9B3B-C41FAA97D8A7}">
      <dgm:prSet/>
      <dgm:spPr/>
      <dgm:t>
        <a:bodyPr/>
        <a:lstStyle/>
        <a:p>
          <a:endParaRPr lang="en-US"/>
        </a:p>
      </dgm:t>
    </dgm:pt>
    <dgm:pt modelId="{0928E27F-E996-4B48-9AF2-AFBA5C455043}">
      <dgm:prSet phldrT="[Text]"/>
      <dgm:spPr/>
      <dgm:t>
        <a:bodyPr/>
        <a:lstStyle/>
        <a:p>
          <a:r>
            <a:rPr lang="en-US" dirty="0" smtClean="0"/>
            <a:t>NSEL-commodity, Chit Fund, SAHARA, Rose-Valley</a:t>
          </a:r>
          <a:endParaRPr lang="en-US" dirty="0"/>
        </a:p>
      </dgm:t>
    </dgm:pt>
    <dgm:pt modelId="{3C761DDD-2BA4-45B3-B247-58AE27F5FC96}" type="parTrans" cxnId="{6399FC5D-1F93-497C-B1DB-1D116E63DEE0}">
      <dgm:prSet/>
      <dgm:spPr/>
      <dgm:t>
        <a:bodyPr/>
        <a:lstStyle/>
        <a:p>
          <a:endParaRPr lang="en-US"/>
        </a:p>
      </dgm:t>
    </dgm:pt>
    <dgm:pt modelId="{84CBCE49-1F8F-40A3-9714-74DB8CC9E733}" type="sibTrans" cxnId="{6399FC5D-1F93-497C-B1DB-1D116E63DEE0}">
      <dgm:prSet/>
      <dgm:spPr/>
      <dgm:t>
        <a:bodyPr/>
        <a:lstStyle/>
        <a:p>
          <a:endParaRPr lang="en-US"/>
        </a:p>
      </dgm:t>
    </dgm:pt>
    <dgm:pt modelId="{5D06960D-D6B1-41B3-931C-BF98DD6F4F36}">
      <dgm:prSet phldrT="[Text]"/>
      <dgm:spPr/>
      <dgm:t>
        <a:bodyPr/>
        <a:lstStyle/>
        <a:p>
          <a:r>
            <a:rPr lang="en-US" dirty="0" smtClean="0"/>
            <a:t>Lack of financial inclusion</a:t>
          </a:r>
          <a:endParaRPr lang="en-US" dirty="0"/>
        </a:p>
      </dgm:t>
    </dgm:pt>
    <dgm:pt modelId="{FB7E6D01-DCC1-45D9-A8EE-5AC384BF9D3F}" type="parTrans" cxnId="{3CAE5F49-C9FD-41FF-8887-DCF6135CDA17}">
      <dgm:prSet/>
      <dgm:spPr/>
      <dgm:t>
        <a:bodyPr/>
        <a:lstStyle/>
        <a:p>
          <a:endParaRPr lang="en-US"/>
        </a:p>
      </dgm:t>
    </dgm:pt>
    <dgm:pt modelId="{B10D46C1-198B-412D-AC3F-9AC1C933F3AE}" type="sibTrans" cxnId="{3CAE5F49-C9FD-41FF-8887-DCF6135CDA17}">
      <dgm:prSet/>
      <dgm:spPr/>
      <dgm:t>
        <a:bodyPr/>
        <a:lstStyle/>
        <a:p>
          <a:endParaRPr lang="en-US"/>
        </a:p>
      </dgm:t>
    </dgm:pt>
    <dgm:pt modelId="{8828DCDF-8452-4A3F-BC24-2CC9A8328E13}" type="pres">
      <dgm:prSet presAssocID="{1C4CEDE1-62E2-4D0E-8499-92BD3F44E3CC}" presName="linear" presStyleCnt="0">
        <dgm:presLayoutVars>
          <dgm:dir/>
          <dgm:resizeHandles val="exact"/>
        </dgm:presLayoutVars>
      </dgm:prSet>
      <dgm:spPr/>
      <dgm:t>
        <a:bodyPr/>
        <a:lstStyle/>
        <a:p>
          <a:endParaRPr lang="en-US"/>
        </a:p>
      </dgm:t>
    </dgm:pt>
    <dgm:pt modelId="{741D738B-A0AB-4DC6-84C4-5287026B119F}" type="pres">
      <dgm:prSet presAssocID="{8199F821-F188-4C33-9196-66CCDA318D0C}" presName="comp" presStyleCnt="0"/>
      <dgm:spPr/>
      <dgm:t>
        <a:bodyPr/>
        <a:lstStyle/>
        <a:p>
          <a:endParaRPr lang="en-US"/>
        </a:p>
      </dgm:t>
    </dgm:pt>
    <dgm:pt modelId="{56705EA6-A318-4DA7-9F1F-379ACBB2B2C9}" type="pres">
      <dgm:prSet presAssocID="{8199F821-F188-4C33-9196-66CCDA318D0C}" presName="box" presStyleLbl="node1" presStyleIdx="0" presStyleCnt="5"/>
      <dgm:spPr/>
      <dgm:t>
        <a:bodyPr/>
        <a:lstStyle/>
        <a:p>
          <a:endParaRPr lang="en-US"/>
        </a:p>
      </dgm:t>
    </dgm:pt>
    <dgm:pt modelId="{21B2AF74-5946-47A2-8171-95ED8CA4E32A}" type="pres">
      <dgm:prSet presAssocID="{8199F821-F188-4C33-9196-66CCDA318D0C}" presName="img" presStyleLbl="fgImgPlace1" presStyleIdx="0" presStyleCnt="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2F2853C-CB47-44B9-AB2D-D04F6199EF74}" type="pres">
      <dgm:prSet presAssocID="{8199F821-F188-4C33-9196-66CCDA318D0C}" presName="text" presStyleLbl="node1" presStyleIdx="0" presStyleCnt="5">
        <dgm:presLayoutVars>
          <dgm:bulletEnabled val="1"/>
        </dgm:presLayoutVars>
      </dgm:prSet>
      <dgm:spPr/>
      <dgm:t>
        <a:bodyPr/>
        <a:lstStyle/>
        <a:p>
          <a:endParaRPr lang="en-US"/>
        </a:p>
      </dgm:t>
    </dgm:pt>
    <dgm:pt modelId="{32A4F8F3-2063-47C2-B976-1367F2D47BCA}" type="pres">
      <dgm:prSet presAssocID="{1947C646-5A06-43D1-ACA9-BC5E957BFFB7}" presName="spacer" presStyleCnt="0"/>
      <dgm:spPr/>
      <dgm:t>
        <a:bodyPr/>
        <a:lstStyle/>
        <a:p>
          <a:endParaRPr lang="en-US"/>
        </a:p>
      </dgm:t>
    </dgm:pt>
    <dgm:pt modelId="{EA18C3E1-5B5C-4990-92A7-AB1BC452321E}" type="pres">
      <dgm:prSet presAssocID="{3ADF116A-59EB-48B9-A1D8-38E5D433F987}" presName="comp" presStyleCnt="0"/>
      <dgm:spPr/>
      <dgm:t>
        <a:bodyPr/>
        <a:lstStyle/>
        <a:p>
          <a:endParaRPr lang="en-US"/>
        </a:p>
      </dgm:t>
    </dgm:pt>
    <dgm:pt modelId="{334BD648-A68E-4961-8E54-6824D436CCA9}" type="pres">
      <dgm:prSet presAssocID="{3ADF116A-59EB-48B9-A1D8-38E5D433F987}" presName="box" presStyleLbl="node1" presStyleIdx="1" presStyleCnt="5"/>
      <dgm:spPr/>
      <dgm:t>
        <a:bodyPr/>
        <a:lstStyle/>
        <a:p>
          <a:endParaRPr lang="en-US"/>
        </a:p>
      </dgm:t>
    </dgm:pt>
    <dgm:pt modelId="{C92510C2-6D7E-47BD-B8AC-0440C6CA7F22}" type="pres">
      <dgm:prSet presAssocID="{3ADF116A-59EB-48B9-A1D8-38E5D433F987}" presName="img" presStyleLbl="fgImgPlace1" presStyleIdx="1" presStyleCnt="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F6BB26ED-BDBB-4382-86C9-49BBED8582B7}" type="pres">
      <dgm:prSet presAssocID="{3ADF116A-59EB-48B9-A1D8-38E5D433F987}" presName="text" presStyleLbl="node1" presStyleIdx="1" presStyleCnt="5">
        <dgm:presLayoutVars>
          <dgm:bulletEnabled val="1"/>
        </dgm:presLayoutVars>
      </dgm:prSet>
      <dgm:spPr/>
      <dgm:t>
        <a:bodyPr/>
        <a:lstStyle/>
        <a:p>
          <a:endParaRPr lang="en-US"/>
        </a:p>
      </dgm:t>
    </dgm:pt>
    <dgm:pt modelId="{6EFED90B-584B-4C94-9A77-FC73D9B241F0}" type="pres">
      <dgm:prSet presAssocID="{20FA37B3-4621-4B03-8861-4E62CDDAD1E6}" presName="spacer" presStyleCnt="0"/>
      <dgm:spPr/>
      <dgm:t>
        <a:bodyPr/>
        <a:lstStyle/>
        <a:p>
          <a:endParaRPr lang="en-US"/>
        </a:p>
      </dgm:t>
    </dgm:pt>
    <dgm:pt modelId="{1B000794-8678-43FC-A81B-260CE82C90BB}" type="pres">
      <dgm:prSet presAssocID="{EDE866D6-5AEE-4AE9-8FC4-0013EC2C8172}" presName="comp" presStyleCnt="0"/>
      <dgm:spPr/>
      <dgm:t>
        <a:bodyPr/>
        <a:lstStyle/>
        <a:p>
          <a:endParaRPr lang="en-US"/>
        </a:p>
      </dgm:t>
    </dgm:pt>
    <dgm:pt modelId="{0CEB3548-2E68-4BE6-BA61-412E4FDB60F1}" type="pres">
      <dgm:prSet presAssocID="{EDE866D6-5AEE-4AE9-8FC4-0013EC2C8172}" presName="box" presStyleLbl="node1" presStyleIdx="2" presStyleCnt="5"/>
      <dgm:spPr/>
      <dgm:t>
        <a:bodyPr/>
        <a:lstStyle/>
        <a:p>
          <a:endParaRPr lang="en-US"/>
        </a:p>
      </dgm:t>
    </dgm:pt>
    <dgm:pt modelId="{DE57229C-610C-4050-B51C-6FE5B489DCC4}" type="pres">
      <dgm:prSet presAssocID="{EDE866D6-5AEE-4AE9-8FC4-0013EC2C8172}" presName="img" presStyleLbl="fgImgPlace1" presStyleIdx="2" presStyleCnt="5" custScaleX="7270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992BE358-DB53-46EF-B1EB-794D6CDFDB78}" type="pres">
      <dgm:prSet presAssocID="{EDE866D6-5AEE-4AE9-8FC4-0013EC2C8172}" presName="text" presStyleLbl="node1" presStyleIdx="2" presStyleCnt="5">
        <dgm:presLayoutVars>
          <dgm:bulletEnabled val="1"/>
        </dgm:presLayoutVars>
      </dgm:prSet>
      <dgm:spPr/>
      <dgm:t>
        <a:bodyPr/>
        <a:lstStyle/>
        <a:p>
          <a:endParaRPr lang="en-US"/>
        </a:p>
      </dgm:t>
    </dgm:pt>
    <dgm:pt modelId="{8CC12928-183A-4556-8BFD-0CFB1A1CCAC9}" type="pres">
      <dgm:prSet presAssocID="{25C94FF0-182F-4811-A680-5A1FC650E7F0}" presName="spacer" presStyleCnt="0"/>
      <dgm:spPr/>
      <dgm:t>
        <a:bodyPr/>
        <a:lstStyle/>
        <a:p>
          <a:endParaRPr lang="en-US"/>
        </a:p>
      </dgm:t>
    </dgm:pt>
    <dgm:pt modelId="{0FC5EB7C-B432-46FF-9737-606873354F0D}" type="pres">
      <dgm:prSet presAssocID="{B58CF81C-0795-4AC1-8C93-9CE19897FEB8}" presName="comp" presStyleCnt="0"/>
      <dgm:spPr/>
      <dgm:t>
        <a:bodyPr/>
        <a:lstStyle/>
        <a:p>
          <a:endParaRPr lang="en-US"/>
        </a:p>
      </dgm:t>
    </dgm:pt>
    <dgm:pt modelId="{CD5CC7AE-F27E-49C7-ACAF-4C051AAF64BB}" type="pres">
      <dgm:prSet presAssocID="{B58CF81C-0795-4AC1-8C93-9CE19897FEB8}" presName="box" presStyleLbl="node1" presStyleIdx="3" presStyleCnt="5"/>
      <dgm:spPr/>
      <dgm:t>
        <a:bodyPr/>
        <a:lstStyle/>
        <a:p>
          <a:endParaRPr lang="en-US"/>
        </a:p>
      </dgm:t>
    </dgm:pt>
    <dgm:pt modelId="{02EA4CB9-7D36-4FC0-BD4C-FAD084A10BCF}" type="pres">
      <dgm:prSet presAssocID="{B58CF81C-0795-4AC1-8C93-9CE19897FEB8}" presName="img" presStyleLbl="fgImgPlace1" presStyleIdx="3" presStyleCnt="5" custScaleX="50953"/>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F70073E6-5B50-4C64-B4F7-304AEA6326FC}" type="pres">
      <dgm:prSet presAssocID="{B58CF81C-0795-4AC1-8C93-9CE19897FEB8}" presName="text" presStyleLbl="node1" presStyleIdx="3" presStyleCnt="5">
        <dgm:presLayoutVars>
          <dgm:bulletEnabled val="1"/>
        </dgm:presLayoutVars>
      </dgm:prSet>
      <dgm:spPr/>
      <dgm:t>
        <a:bodyPr/>
        <a:lstStyle/>
        <a:p>
          <a:endParaRPr lang="en-US"/>
        </a:p>
      </dgm:t>
    </dgm:pt>
    <dgm:pt modelId="{79EB0BCF-9F58-4663-9881-5C8C1BD30807}" type="pres">
      <dgm:prSet presAssocID="{219F26B0-113F-4BEE-87F3-5315DC021A7F}" presName="spacer" presStyleCnt="0"/>
      <dgm:spPr/>
      <dgm:t>
        <a:bodyPr/>
        <a:lstStyle/>
        <a:p>
          <a:endParaRPr lang="en-US"/>
        </a:p>
      </dgm:t>
    </dgm:pt>
    <dgm:pt modelId="{042EDEFA-7CA0-4F0E-A2BC-5C7318867665}" type="pres">
      <dgm:prSet presAssocID="{904A67F9-B35D-438A-8F68-4D0EE4B6664A}" presName="comp" presStyleCnt="0"/>
      <dgm:spPr/>
    </dgm:pt>
    <dgm:pt modelId="{CD4F4BAB-9DD2-415D-9987-E8DAB4EB90C1}" type="pres">
      <dgm:prSet presAssocID="{904A67F9-B35D-438A-8F68-4D0EE4B6664A}" presName="box" presStyleLbl="node1" presStyleIdx="4" presStyleCnt="5"/>
      <dgm:spPr/>
      <dgm:t>
        <a:bodyPr/>
        <a:lstStyle/>
        <a:p>
          <a:endParaRPr lang="en-US"/>
        </a:p>
      </dgm:t>
    </dgm:pt>
    <dgm:pt modelId="{870CE8B8-04BB-4355-A097-2D030660252A}" type="pres">
      <dgm:prSet presAssocID="{904A67F9-B35D-438A-8F68-4D0EE4B6664A}" presName="img" presStyleLbl="fgImgPlace1" presStyleIdx="4" presStyleCnt="5"/>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5E0854D0-A9CC-4970-8493-39CA6470A24F}" type="pres">
      <dgm:prSet presAssocID="{904A67F9-B35D-438A-8F68-4D0EE4B6664A}" presName="text" presStyleLbl="node1" presStyleIdx="4" presStyleCnt="5">
        <dgm:presLayoutVars>
          <dgm:bulletEnabled val="1"/>
        </dgm:presLayoutVars>
      </dgm:prSet>
      <dgm:spPr/>
      <dgm:t>
        <a:bodyPr/>
        <a:lstStyle/>
        <a:p>
          <a:endParaRPr lang="en-US"/>
        </a:p>
      </dgm:t>
    </dgm:pt>
  </dgm:ptLst>
  <dgm:cxnLst>
    <dgm:cxn modelId="{78A702C0-E709-49DF-915B-711060D92875}" srcId="{8199F821-F188-4C33-9196-66CCDA318D0C}" destId="{3F40D33A-29DC-4CE2-A49B-BF01689ABF07}" srcOrd="1" destOrd="0" parTransId="{4ABF75C4-3722-429E-A70C-374A327D7EED}" sibTransId="{30A6B6E1-9210-4963-86A9-CCD00A4FAFC9}"/>
    <dgm:cxn modelId="{AC8856C1-2AED-497E-A5C3-B7B5D0E19EEC}" srcId="{1C4CEDE1-62E2-4D0E-8499-92BD3F44E3CC}" destId="{3ADF116A-59EB-48B9-A1D8-38E5D433F987}" srcOrd="1" destOrd="0" parTransId="{7037C134-5091-49B6-BD0F-E12F49C02C25}" sibTransId="{20FA37B3-4621-4B03-8861-4E62CDDAD1E6}"/>
    <dgm:cxn modelId="{E88A9EE0-F800-4FB3-9124-C779CC172529}" srcId="{EDE866D6-5AEE-4AE9-8FC4-0013EC2C8172}" destId="{2A755843-44F0-4790-9B50-F0B8E35F8011}" srcOrd="0" destOrd="0" parTransId="{DF7AC018-4BC0-49F5-8FF1-0EDE130F636F}" sibTransId="{E9B248AD-976D-45A9-9113-DE1973E1BBBD}"/>
    <dgm:cxn modelId="{21EDB765-FE0D-481F-BDE1-42BE0368CB6E}" type="presOf" srcId="{2A755843-44F0-4790-9B50-F0B8E35F8011}" destId="{0CEB3548-2E68-4BE6-BA61-412E4FDB60F1}" srcOrd="0" destOrd="1" presId="urn:microsoft.com/office/officeart/2005/8/layout/vList4"/>
    <dgm:cxn modelId="{4D1F6A3B-0A89-4918-A873-371C3938B958}" type="presOf" srcId="{3F40D33A-29DC-4CE2-A49B-BF01689ABF07}" destId="{F2F2853C-CB47-44B9-AB2D-D04F6199EF74}" srcOrd="1" destOrd="2" presId="urn:microsoft.com/office/officeart/2005/8/layout/vList4"/>
    <dgm:cxn modelId="{2ECE5ED7-AC59-4828-990A-AACE8C834503}" type="presOf" srcId="{EDE866D6-5AEE-4AE9-8FC4-0013EC2C8172}" destId="{0CEB3548-2E68-4BE6-BA61-412E4FDB60F1}" srcOrd="0" destOrd="0" presId="urn:microsoft.com/office/officeart/2005/8/layout/vList4"/>
    <dgm:cxn modelId="{91107AE5-C084-47B3-AE63-6081D8D7B1A6}" type="presOf" srcId="{8199F821-F188-4C33-9196-66CCDA318D0C}" destId="{56705EA6-A318-4DA7-9F1F-379ACBB2B2C9}" srcOrd="0" destOrd="0" presId="urn:microsoft.com/office/officeart/2005/8/layout/vList4"/>
    <dgm:cxn modelId="{6399FC5D-1F93-497C-B1DB-1D116E63DEE0}" srcId="{904A67F9-B35D-438A-8F68-4D0EE4B6664A}" destId="{0928E27F-E996-4B48-9AF2-AFBA5C455043}" srcOrd="1" destOrd="0" parTransId="{3C761DDD-2BA4-45B3-B247-58AE27F5FC96}" sibTransId="{84CBCE49-1F8F-40A3-9714-74DB8CC9E733}"/>
    <dgm:cxn modelId="{7C01B6C1-0E34-4785-9B3B-C41FAA97D8A7}" srcId="{1C4CEDE1-62E2-4D0E-8499-92BD3F44E3CC}" destId="{904A67F9-B35D-438A-8F68-4D0EE4B6664A}" srcOrd="4" destOrd="0" parTransId="{25CFB0AC-4CED-4519-892F-476FB4DC7C48}" sibTransId="{1EFBC56A-80C0-41AC-AF32-3A990751F93A}"/>
    <dgm:cxn modelId="{A2318C95-8EC9-4993-B522-09A54D3736AE}" type="presOf" srcId="{1C4CEDE1-62E2-4D0E-8499-92BD3F44E3CC}" destId="{8828DCDF-8452-4A3F-BC24-2CC9A8328E13}" srcOrd="0" destOrd="0" presId="urn:microsoft.com/office/officeart/2005/8/layout/vList4"/>
    <dgm:cxn modelId="{30519BC7-1FA9-47C6-AF81-08116B4FA248}" type="presOf" srcId="{1BDF3592-8DB5-40EB-85E8-20D3ABBA4994}" destId="{56705EA6-A318-4DA7-9F1F-379ACBB2B2C9}" srcOrd="0" destOrd="1" presId="urn:microsoft.com/office/officeart/2005/8/layout/vList4"/>
    <dgm:cxn modelId="{D08DC1B5-DB8D-45B3-93F9-EFB6FF057305}" type="presOf" srcId="{EDE866D6-5AEE-4AE9-8FC4-0013EC2C8172}" destId="{992BE358-DB53-46EF-B1EB-794D6CDFDB78}" srcOrd="1" destOrd="0" presId="urn:microsoft.com/office/officeart/2005/8/layout/vList4"/>
    <dgm:cxn modelId="{DFCDACA6-1E78-49C3-9955-31738B48E603}" type="presOf" srcId="{3F40D33A-29DC-4CE2-A49B-BF01689ABF07}" destId="{56705EA6-A318-4DA7-9F1F-379ACBB2B2C9}" srcOrd="0" destOrd="2" presId="urn:microsoft.com/office/officeart/2005/8/layout/vList4"/>
    <dgm:cxn modelId="{8B93C5A3-D067-4C4D-AA65-6B4E114C8131}" type="presOf" srcId="{21EB17C7-E65D-4127-915F-5AEE3B7F5121}" destId="{334BD648-A68E-4961-8E54-6824D436CCA9}" srcOrd="0" destOrd="1" presId="urn:microsoft.com/office/officeart/2005/8/layout/vList4"/>
    <dgm:cxn modelId="{84F37E45-613A-49BF-B26E-D27ED467072E}" type="presOf" srcId="{3ADF116A-59EB-48B9-A1D8-38E5D433F987}" destId="{F6BB26ED-BDBB-4382-86C9-49BBED8582B7}" srcOrd="1" destOrd="0" presId="urn:microsoft.com/office/officeart/2005/8/layout/vList4"/>
    <dgm:cxn modelId="{00584805-DA5B-415F-B075-691EE3E030CE}" type="presOf" srcId="{B58CF81C-0795-4AC1-8C93-9CE19897FEB8}" destId="{CD5CC7AE-F27E-49C7-ACAF-4C051AAF64BB}" srcOrd="0" destOrd="0" presId="urn:microsoft.com/office/officeart/2005/8/layout/vList4"/>
    <dgm:cxn modelId="{B25FFDC4-6E67-4180-BB26-3C208814AA65}" type="presOf" srcId="{1BDF3592-8DB5-40EB-85E8-20D3ABBA4994}" destId="{F2F2853C-CB47-44B9-AB2D-D04F6199EF74}" srcOrd="1" destOrd="1" presId="urn:microsoft.com/office/officeart/2005/8/layout/vList4"/>
    <dgm:cxn modelId="{223A9354-8B23-4575-A41C-3B1A83AC9BE6}" type="presOf" srcId="{B58CF81C-0795-4AC1-8C93-9CE19897FEB8}" destId="{F70073E6-5B50-4C64-B4F7-304AEA6326FC}" srcOrd="1" destOrd="0" presId="urn:microsoft.com/office/officeart/2005/8/layout/vList4"/>
    <dgm:cxn modelId="{4E26526B-4F46-4A53-8A8F-5C741D75CE30}" srcId="{3ADF116A-59EB-48B9-A1D8-38E5D433F987}" destId="{21EB17C7-E65D-4127-915F-5AEE3B7F5121}" srcOrd="0" destOrd="0" parTransId="{69260FF6-D9EF-4BFC-8D45-A5372139155C}" sibTransId="{6CD17555-B000-4DF5-A553-5FC968847541}"/>
    <dgm:cxn modelId="{23FC8A31-72AA-441B-AC2D-5D6F1F75DDE5}" srcId="{1C4CEDE1-62E2-4D0E-8499-92BD3F44E3CC}" destId="{8199F821-F188-4C33-9196-66CCDA318D0C}" srcOrd="0" destOrd="0" parTransId="{38555763-3D1F-4602-980C-13DBBB21DC5B}" sibTransId="{1947C646-5A06-43D1-ACA9-BC5E957BFFB7}"/>
    <dgm:cxn modelId="{D2493A80-38DF-4287-BB37-684D02EC666E}" type="presOf" srcId="{D1C3FD0B-E140-43D3-B8A1-F42FEB697812}" destId="{CD5CC7AE-F27E-49C7-ACAF-4C051AAF64BB}" srcOrd="0" destOrd="1" presId="urn:microsoft.com/office/officeart/2005/8/layout/vList4"/>
    <dgm:cxn modelId="{82F60810-E804-4D43-BC55-7CB4F4F6891E}" type="presOf" srcId="{904A67F9-B35D-438A-8F68-4D0EE4B6664A}" destId="{CD4F4BAB-9DD2-415D-9987-E8DAB4EB90C1}" srcOrd="0" destOrd="0" presId="urn:microsoft.com/office/officeart/2005/8/layout/vList4"/>
    <dgm:cxn modelId="{20637216-9A01-4073-94D7-296B65183ABF}" srcId="{1C4CEDE1-62E2-4D0E-8499-92BD3F44E3CC}" destId="{EDE866D6-5AEE-4AE9-8FC4-0013EC2C8172}" srcOrd="2" destOrd="0" parTransId="{77664136-CEEB-45E0-8192-30F9881AC26F}" sibTransId="{25C94FF0-182F-4811-A680-5A1FC650E7F0}"/>
    <dgm:cxn modelId="{251C75AD-E9D6-40EC-86F3-1F1A44CBC5D7}" srcId="{1C4CEDE1-62E2-4D0E-8499-92BD3F44E3CC}" destId="{B58CF81C-0795-4AC1-8C93-9CE19897FEB8}" srcOrd="3" destOrd="0" parTransId="{FB8E448C-F481-4A24-B2A1-B77E25FD05D5}" sibTransId="{219F26B0-113F-4BEE-87F3-5315DC021A7F}"/>
    <dgm:cxn modelId="{46CE057F-85FF-48D1-8322-3C7392120FB8}" type="presOf" srcId="{904A67F9-B35D-438A-8F68-4D0EE4B6664A}" destId="{5E0854D0-A9CC-4970-8493-39CA6470A24F}" srcOrd="1" destOrd="0" presId="urn:microsoft.com/office/officeart/2005/8/layout/vList4"/>
    <dgm:cxn modelId="{C498F156-AFF9-4875-BA18-C84FA92BB656}" type="presOf" srcId="{3ADF116A-59EB-48B9-A1D8-38E5D433F987}" destId="{334BD648-A68E-4961-8E54-6824D436CCA9}" srcOrd="0" destOrd="0" presId="urn:microsoft.com/office/officeart/2005/8/layout/vList4"/>
    <dgm:cxn modelId="{2AC1AAEA-6214-4FB7-87FE-2B665971A153}" type="presOf" srcId="{21EB17C7-E65D-4127-915F-5AEE3B7F5121}" destId="{F6BB26ED-BDBB-4382-86C9-49BBED8582B7}" srcOrd="1" destOrd="1" presId="urn:microsoft.com/office/officeart/2005/8/layout/vList4"/>
    <dgm:cxn modelId="{5D1CD71C-CF4A-4CE0-BE80-E92A1BCD172C}" type="presOf" srcId="{0928E27F-E996-4B48-9AF2-AFBA5C455043}" destId="{5E0854D0-A9CC-4970-8493-39CA6470A24F}" srcOrd="1" destOrd="2" presId="urn:microsoft.com/office/officeart/2005/8/layout/vList4"/>
    <dgm:cxn modelId="{9EAAFDEB-6B5F-4B50-AA88-6BA56276CBB9}" type="presOf" srcId="{5D06960D-D6B1-41B3-931C-BF98DD6F4F36}" destId="{CD4F4BAB-9DD2-415D-9987-E8DAB4EB90C1}" srcOrd="0" destOrd="1" presId="urn:microsoft.com/office/officeart/2005/8/layout/vList4"/>
    <dgm:cxn modelId="{20CB2FBA-B032-411C-B22D-5DAC70996653}" type="presOf" srcId="{5D06960D-D6B1-41B3-931C-BF98DD6F4F36}" destId="{5E0854D0-A9CC-4970-8493-39CA6470A24F}" srcOrd="1" destOrd="1" presId="urn:microsoft.com/office/officeart/2005/8/layout/vList4"/>
    <dgm:cxn modelId="{E7A621DF-AFF7-498A-9EAA-A1095E49CA16}" srcId="{B58CF81C-0795-4AC1-8C93-9CE19897FEB8}" destId="{D1C3FD0B-E140-43D3-B8A1-F42FEB697812}" srcOrd="0" destOrd="0" parTransId="{6DDD5411-4AF9-4150-96D5-A14F6BD6DF5D}" sibTransId="{25E41EE8-8C50-4397-88C5-8A79ACDE057C}"/>
    <dgm:cxn modelId="{5106D0F6-2283-4BD8-A002-90E57561873F}" type="presOf" srcId="{D1C3FD0B-E140-43D3-B8A1-F42FEB697812}" destId="{F70073E6-5B50-4C64-B4F7-304AEA6326FC}" srcOrd="1" destOrd="1" presId="urn:microsoft.com/office/officeart/2005/8/layout/vList4"/>
    <dgm:cxn modelId="{0116E4DA-C3D2-4951-814E-9BF190067EE1}" type="presOf" srcId="{2A755843-44F0-4790-9B50-F0B8E35F8011}" destId="{992BE358-DB53-46EF-B1EB-794D6CDFDB78}" srcOrd="1" destOrd="1" presId="urn:microsoft.com/office/officeart/2005/8/layout/vList4"/>
    <dgm:cxn modelId="{3CAE5F49-C9FD-41FF-8887-DCF6135CDA17}" srcId="{904A67F9-B35D-438A-8F68-4D0EE4B6664A}" destId="{5D06960D-D6B1-41B3-931C-BF98DD6F4F36}" srcOrd="0" destOrd="0" parTransId="{FB7E6D01-DCC1-45D9-A8EE-5AC384BF9D3F}" sibTransId="{B10D46C1-198B-412D-AC3F-9AC1C933F3AE}"/>
    <dgm:cxn modelId="{FB81ADBD-A97D-495E-89D6-AE44D9B22AA5}" type="presOf" srcId="{0928E27F-E996-4B48-9AF2-AFBA5C455043}" destId="{CD4F4BAB-9DD2-415D-9987-E8DAB4EB90C1}" srcOrd="0" destOrd="2" presId="urn:microsoft.com/office/officeart/2005/8/layout/vList4"/>
    <dgm:cxn modelId="{112A74D9-EA4C-44C6-9BE5-DC96581D0ABE}" srcId="{8199F821-F188-4C33-9196-66CCDA318D0C}" destId="{1BDF3592-8DB5-40EB-85E8-20D3ABBA4994}" srcOrd="0" destOrd="0" parTransId="{F0516263-9117-4681-AF08-6E9C304AE031}" sibTransId="{B86D1AE3-77DF-4479-B8A5-50FEAA3B04EF}"/>
    <dgm:cxn modelId="{4D058D22-69D5-4663-B1F0-63A0C410CCA4}" type="presOf" srcId="{8199F821-F188-4C33-9196-66CCDA318D0C}" destId="{F2F2853C-CB47-44B9-AB2D-D04F6199EF74}" srcOrd="1" destOrd="0" presId="urn:microsoft.com/office/officeart/2005/8/layout/vList4"/>
    <dgm:cxn modelId="{2A9A8969-9BA3-403D-9484-6078DD6FFC70}" type="presParOf" srcId="{8828DCDF-8452-4A3F-BC24-2CC9A8328E13}" destId="{741D738B-A0AB-4DC6-84C4-5287026B119F}" srcOrd="0" destOrd="0" presId="urn:microsoft.com/office/officeart/2005/8/layout/vList4"/>
    <dgm:cxn modelId="{258FE373-6EB1-4521-AD82-89642B8D0CA0}" type="presParOf" srcId="{741D738B-A0AB-4DC6-84C4-5287026B119F}" destId="{56705EA6-A318-4DA7-9F1F-379ACBB2B2C9}" srcOrd="0" destOrd="0" presId="urn:microsoft.com/office/officeart/2005/8/layout/vList4"/>
    <dgm:cxn modelId="{5FA8748A-38D1-4B5E-8E1B-91D2AD04C529}" type="presParOf" srcId="{741D738B-A0AB-4DC6-84C4-5287026B119F}" destId="{21B2AF74-5946-47A2-8171-95ED8CA4E32A}" srcOrd="1" destOrd="0" presId="urn:microsoft.com/office/officeart/2005/8/layout/vList4"/>
    <dgm:cxn modelId="{3162AC1A-9CFF-4E5F-8AEA-22DF8B45097E}" type="presParOf" srcId="{741D738B-A0AB-4DC6-84C4-5287026B119F}" destId="{F2F2853C-CB47-44B9-AB2D-D04F6199EF74}" srcOrd="2" destOrd="0" presId="urn:microsoft.com/office/officeart/2005/8/layout/vList4"/>
    <dgm:cxn modelId="{74B6C630-3533-46C9-A15F-B865DC7095FF}" type="presParOf" srcId="{8828DCDF-8452-4A3F-BC24-2CC9A8328E13}" destId="{32A4F8F3-2063-47C2-B976-1367F2D47BCA}" srcOrd="1" destOrd="0" presId="urn:microsoft.com/office/officeart/2005/8/layout/vList4"/>
    <dgm:cxn modelId="{4696EACB-00F6-4F8F-B812-29CB534582AE}" type="presParOf" srcId="{8828DCDF-8452-4A3F-BC24-2CC9A8328E13}" destId="{EA18C3E1-5B5C-4990-92A7-AB1BC452321E}" srcOrd="2" destOrd="0" presId="urn:microsoft.com/office/officeart/2005/8/layout/vList4"/>
    <dgm:cxn modelId="{A50F505D-2B87-4765-AE7A-653472B5EE47}" type="presParOf" srcId="{EA18C3E1-5B5C-4990-92A7-AB1BC452321E}" destId="{334BD648-A68E-4961-8E54-6824D436CCA9}" srcOrd="0" destOrd="0" presId="urn:microsoft.com/office/officeart/2005/8/layout/vList4"/>
    <dgm:cxn modelId="{D2946BD5-471A-4AEF-8900-9F88A2B1A049}" type="presParOf" srcId="{EA18C3E1-5B5C-4990-92A7-AB1BC452321E}" destId="{C92510C2-6D7E-47BD-B8AC-0440C6CA7F22}" srcOrd="1" destOrd="0" presId="urn:microsoft.com/office/officeart/2005/8/layout/vList4"/>
    <dgm:cxn modelId="{A2C685CA-2CB4-4119-9257-426E9E70DA6B}" type="presParOf" srcId="{EA18C3E1-5B5C-4990-92A7-AB1BC452321E}" destId="{F6BB26ED-BDBB-4382-86C9-49BBED8582B7}" srcOrd="2" destOrd="0" presId="urn:microsoft.com/office/officeart/2005/8/layout/vList4"/>
    <dgm:cxn modelId="{6905098B-EA6C-4119-A3BA-76E7B504C10C}" type="presParOf" srcId="{8828DCDF-8452-4A3F-BC24-2CC9A8328E13}" destId="{6EFED90B-584B-4C94-9A77-FC73D9B241F0}" srcOrd="3" destOrd="0" presId="urn:microsoft.com/office/officeart/2005/8/layout/vList4"/>
    <dgm:cxn modelId="{16C87878-F4EA-43BE-8604-5ED50CABEFCF}" type="presParOf" srcId="{8828DCDF-8452-4A3F-BC24-2CC9A8328E13}" destId="{1B000794-8678-43FC-A81B-260CE82C90BB}" srcOrd="4" destOrd="0" presId="urn:microsoft.com/office/officeart/2005/8/layout/vList4"/>
    <dgm:cxn modelId="{D0FE6D7A-6BAD-4B1B-9AE7-7987B6C764AF}" type="presParOf" srcId="{1B000794-8678-43FC-A81B-260CE82C90BB}" destId="{0CEB3548-2E68-4BE6-BA61-412E4FDB60F1}" srcOrd="0" destOrd="0" presId="urn:microsoft.com/office/officeart/2005/8/layout/vList4"/>
    <dgm:cxn modelId="{1CD440B9-CAB7-4A45-9563-ABEE9DA7F807}" type="presParOf" srcId="{1B000794-8678-43FC-A81B-260CE82C90BB}" destId="{DE57229C-610C-4050-B51C-6FE5B489DCC4}" srcOrd="1" destOrd="0" presId="urn:microsoft.com/office/officeart/2005/8/layout/vList4"/>
    <dgm:cxn modelId="{1927B9D7-839D-4C44-8F48-F02EAB76F34E}" type="presParOf" srcId="{1B000794-8678-43FC-A81B-260CE82C90BB}" destId="{992BE358-DB53-46EF-B1EB-794D6CDFDB78}" srcOrd="2" destOrd="0" presId="urn:microsoft.com/office/officeart/2005/8/layout/vList4"/>
    <dgm:cxn modelId="{EEB7BE9F-40D3-43B2-8A5F-74EE2FFAE1CA}" type="presParOf" srcId="{8828DCDF-8452-4A3F-BC24-2CC9A8328E13}" destId="{8CC12928-183A-4556-8BFD-0CFB1A1CCAC9}" srcOrd="5" destOrd="0" presId="urn:microsoft.com/office/officeart/2005/8/layout/vList4"/>
    <dgm:cxn modelId="{F46946D9-9023-47CE-B579-45CC604F4486}" type="presParOf" srcId="{8828DCDF-8452-4A3F-BC24-2CC9A8328E13}" destId="{0FC5EB7C-B432-46FF-9737-606873354F0D}" srcOrd="6" destOrd="0" presId="urn:microsoft.com/office/officeart/2005/8/layout/vList4"/>
    <dgm:cxn modelId="{3F884662-373F-4E40-B94C-38837818F080}" type="presParOf" srcId="{0FC5EB7C-B432-46FF-9737-606873354F0D}" destId="{CD5CC7AE-F27E-49C7-ACAF-4C051AAF64BB}" srcOrd="0" destOrd="0" presId="urn:microsoft.com/office/officeart/2005/8/layout/vList4"/>
    <dgm:cxn modelId="{1149F55E-49F6-4D6D-82A6-22AD802C39A4}" type="presParOf" srcId="{0FC5EB7C-B432-46FF-9737-606873354F0D}" destId="{02EA4CB9-7D36-4FC0-BD4C-FAD084A10BCF}" srcOrd="1" destOrd="0" presId="urn:microsoft.com/office/officeart/2005/8/layout/vList4"/>
    <dgm:cxn modelId="{76434EBE-1A10-415D-89F4-8FEBD7D0BB42}" type="presParOf" srcId="{0FC5EB7C-B432-46FF-9737-606873354F0D}" destId="{F70073E6-5B50-4C64-B4F7-304AEA6326FC}" srcOrd="2" destOrd="0" presId="urn:microsoft.com/office/officeart/2005/8/layout/vList4"/>
    <dgm:cxn modelId="{F532EEE1-9D64-48C6-BA14-5E333517E5EE}" type="presParOf" srcId="{8828DCDF-8452-4A3F-BC24-2CC9A8328E13}" destId="{79EB0BCF-9F58-4663-9881-5C8C1BD30807}" srcOrd="7" destOrd="0" presId="urn:microsoft.com/office/officeart/2005/8/layout/vList4"/>
    <dgm:cxn modelId="{664CE5ED-D895-4358-971E-B73B46D756DD}" type="presParOf" srcId="{8828DCDF-8452-4A3F-BC24-2CC9A8328E13}" destId="{042EDEFA-7CA0-4F0E-A2BC-5C7318867665}" srcOrd="8" destOrd="0" presId="urn:microsoft.com/office/officeart/2005/8/layout/vList4"/>
    <dgm:cxn modelId="{BAF7E5D5-11CF-4DBD-9543-61A149A703A4}" type="presParOf" srcId="{042EDEFA-7CA0-4F0E-A2BC-5C7318867665}" destId="{CD4F4BAB-9DD2-415D-9987-E8DAB4EB90C1}" srcOrd="0" destOrd="0" presId="urn:microsoft.com/office/officeart/2005/8/layout/vList4"/>
    <dgm:cxn modelId="{1D73C98C-C3B6-40D3-82BB-639769D0E5ED}" type="presParOf" srcId="{042EDEFA-7CA0-4F0E-A2BC-5C7318867665}" destId="{870CE8B8-04BB-4355-A097-2D030660252A}" srcOrd="1" destOrd="0" presId="urn:microsoft.com/office/officeart/2005/8/layout/vList4"/>
    <dgm:cxn modelId="{8725490F-8156-4A0D-8062-BBD2B4B6DCCC}" type="presParOf" srcId="{042EDEFA-7CA0-4F0E-A2BC-5C7318867665}" destId="{5E0854D0-A9CC-4970-8493-39CA6470A24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C47A09-36F5-46AC-899F-52C13EB1E9C6}"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82B0042A-825C-47C4-BBDC-F700BB1CFA57}">
      <dgm:prSet phldrT="[Text]"/>
      <dgm:spPr/>
      <dgm:t>
        <a:bodyPr/>
        <a:lstStyle/>
        <a:p>
          <a:r>
            <a:rPr lang="en-US" dirty="0" smtClean="0"/>
            <a:t>Spread</a:t>
          </a:r>
          <a:endParaRPr lang="en-US" dirty="0"/>
        </a:p>
      </dgm:t>
    </dgm:pt>
    <dgm:pt modelId="{4C7A44F4-557F-4926-97A0-19DE91E42D09}" type="parTrans" cxnId="{09615B7F-307D-445D-8114-FFBA75C46A25}">
      <dgm:prSet/>
      <dgm:spPr/>
      <dgm:t>
        <a:bodyPr/>
        <a:lstStyle/>
        <a:p>
          <a:endParaRPr lang="en-US"/>
        </a:p>
      </dgm:t>
    </dgm:pt>
    <dgm:pt modelId="{B782C415-3ECD-4265-80F8-862299BAA2BA}" type="sibTrans" cxnId="{09615B7F-307D-445D-8114-FFBA75C46A25}">
      <dgm:prSet/>
      <dgm:spPr/>
      <dgm:t>
        <a:bodyPr/>
        <a:lstStyle/>
        <a:p>
          <a:endParaRPr lang="en-US"/>
        </a:p>
      </dgm:t>
    </dgm:pt>
    <dgm:pt modelId="{DF8EDA23-0DF1-4D65-A05C-DDBA837985C4}">
      <dgm:prSet phldrT="[Text]"/>
      <dgm:spPr/>
      <dgm:t>
        <a:bodyPr/>
        <a:lstStyle/>
        <a:p>
          <a:r>
            <a:rPr lang="en-US" dirty="0" smtClean="0"/>
            <a:t>4%</a:t>
          </a:r>
          <a:endParaRPr lang="en-US" dirty="0"/>
        </a:p>
      </dgm:t>
    </dgm:pt>
    <dgm:pt modelId="{C1151DDD-8DA2-4D02-A23F-919B29A2DAE6}" type="parTrans" cxnId="{DE787D95-83D4-4024-B600-3683C20EFBDE}">
      <dgm:prSet/>
      <dgm:spPr/>
      <dgm:t>
        <a:bodyPr/>
        <a:lstStyle/>
        <a:p>
          <a:endParaRPr lang="en-US"/>
        </a:p>
      </dgm:t>
    </dgm:pt>
    <dgm:pt modelId="{E7D59AC2-8B94-45E2-91AE-BC89713A0367}" type="sibTrans" cxnId="{DE787D95-83D4-4024-B600-3683C20EFBDE}">
      <dgm:prSet/>
      <dgm:spPr/>
      <dgm:t>
        <a:bodyPr/>
        <a:lstStyle/>
        <a:p>
          <a:endParaRPr lang="en-US"/>
        </a:p>
      </dgm:t>
    </dgm:pt>
    <dgm:pt modelId="{C8323431-2319-4A98-AF54-B989DED66E3B}">
      <dgm:prSet phldrT="[Text]"/>
      <dgm:spPr/>
      <dgm:t>
        <a:bodyPr/>
        <a:lstStyle/>
        <a:p>
          <a:r>
            <a:rPr lang="en-US" dirty="0" smtClean="0"/>
            <a:t>3%</a:t>
          </a:r>
          <a:endParaRPr lang="en-US" dirty="0"/>
        </a:p>
      </dgm:t>
    </dgm:pt>
    <dgm:pt modelId="{5009CD80-CF6D-4FC0-981C-2C87CE23AB3A}" type="parTrans" cxnId="{B9403F4D-3927-4076-BC17-BD09665EEF11}">
      <dgm:prSet/>
      <dgm:spPr/>
      <dgm:t>
        <a:bodyPr/>
        <a:lstStyle/>
        <a:p>
          <a:endParaRPr lang="en-US"/>
        </a:p>
      </dgm:t>
    </dgm:pt>
    <dgm:pt modelId="{DA7AA048-869A-42FC-8571-7A2797966EBB}" type="sibTrans" cxnId="{B9403F4D-3927-4076-BC17-BD09665EEF11}">
      <dgm:prSet/>
      <dgm:spPr/>
      <dgm:t>
        <a:bodyPr/>
        <a:lstStyle/>
        <a:p>
          <a:endParaRPr lang="en-US"/>
        </a:p>
      </dgm:t>
    </dgm:pt>
    <dgm:pt modelId="{1FD4EA7B-784E-47A9-9C17-9DDF89112675}">
      <dgm:prSet phldrT="[Text]"/>
      <dgm:spPr>
        <a:solidFill>
          <a:srgbClr val="92D050">
            <a:alpha val="90000"/>
          </a:srgbClr>
        </a:solidFill>
      </dgm:spPr>
      <dgm:t>
        <a:bodyPr/>
        <a:lstStyle/>
        <a:p>
          <a:r>
            <a:rPr lang="en-US" dirty="0" smtClean="0"/>
            <a:t>2%</a:t>
          </a:r>
          <a:endParaRPr lang="en-US" dirty="0"/>
        </a:p>
      </dgm:t>
    </dgm:pt>
    <dgm:pt modelId="{0305E396-1E16-4E57-9084-9051D2814C1D}" type="parTrans" cxnId="{300EC172-37B5-475B-BC9C-1FC6FAF554E2}">
      <dgm:prSet/>
      <dgm:spPr/>
      <dgm:t>
        <a:bodyPr/>
        <a:lstStyle/>
        <a:p>
          <a:endParaRPr lang="en-US"/>
        </a:p>
      </dgm:t>
    </dgm:pt>
    <dgm:pt modelId="{CF587035-D71D-478B-ACDA-94B36A1A85E1}" type="sibTrans" cxnId="{300EC172-37B5-475B-BC9C-1FC6FAF554E2}">
      <dgm:prSet/>
      <dgm:spPr/>
      <dgm:t>
        <a:bodyPr/>
        <a:lstStyle/>
        <a:p>
          <a:endParaRPr lang="en-US"/>
        </a:p>
      </dgm:t>
    </dgm:pt>
    <dgm:pt modelId="{C9EB2125-496C-4180-A807-F069F5EAABA3}" type="pres">
      <dgm:prSet presAssocID="{8FC47A09-36F5-46AC-899F-52C13EB1E9C6}" presName="Name0" presStyleCnt="0">
        <dgm:presLayoutVars>
          <dgm:dir/>
          <dgm:animLvl val="lvl"/>
          <dgm:resizeHandles val="exact"/>
        </dgm:presLayoutVars>
      </dgm:prSet>
      <dgm:spPr/>
      <dgm:t>
        <a:bodyPr/>
        <a:lstStyle/>
        <a:p>
          <a:endParaRPr lang="en-US"/>
        </a:p>
      </dgm:t>
    </dgm:pt>
    <dgm:pt modelId="{265BA29C-6D9D-4219-BA2A-64473C5BE2E3}" type="pres">
      <dgm:prSet presAssocID="{82B0042A-825C-47C4-BBDC-F700BB1CFA57}" presName="vertFlow" presStyleCnt="0"/>
      <dgm:spPr/>
    </dgm:pt>
    <dgm:pt modelId="{3FE5265C-097D-4784-9535-426132670280}" type="pres">
      <dgm:prSet presAssocID="{82B0042A-825C-47C4-BBDC-F700BB1CFA57}" presName="header" presStyleLbl="node1" presStyleIdx="0" presStyleCnt="1"/>
      <dgm:spPr/>
      <dgm:t>
        <a:bodyPr/>
        <a:lstStyle/>
        <a:p>
          <a:endParaRPr lang="en-US"/>
        </a:p>
      </dgm:t>
    </dgm:pt>
    <dgm:pt modelId="{67C1265E-1039-435E-8D34-29390DE89DCD}" type="pres">
      <dgm:prSet presAssocID="{C1151DDD-8DA2-4D02-A23F-919B29A2DAE6}" presName="parTrans" presStyleLbl="sibTrans2D1" presStyleIdx="0" presStyleCnt="3"/>
      <dgm:spPr/>
      <dgm:t>
        <a:bodyPr/>
        <a:lstStyle/>
        <a:p>
          <a:endParaRPr lang="en-US"/>
        </a:p>
      </dgm:t>
    </dgm:pt>
    <dgm:pt modelId="{4FDEB1E1-937D-4A68-BB25-C1E78A14CA5B}" type="pres">
      <dgm:prSet presAssocID="{DF8EDA23-0DF1-4D65-A05C-DDBA837985C4}" presName="child" presStyleLbl="alignAccFollowNode1" presStyleIdx="0" presStyleCnt="3">
        <dgm:presLayoutVars>
          <dgm:chMax val="0"/>
          <dgm:bulletEnabled val="1"/>
        </dgm:presLayoutVars>
      </dgm:prSet>
      <dgm:spPr/>
      <dgm:t>
        <a:bodyPr/>
        <a:lstStyle/>
        <a:p>
          <a:endParaRPr lang="en-US"/>
        </a:p>
      </dgm:t>
    </dgm:pt>
    <dgm:pt modelId="{419A20BC-78F1-4F6F-A65F-F27FDB7B5F2B}" type="pres">
      <dgm:prSet presAssocID="{E7D59AC2-8B94-45E2-91AE-BC89713A0367}" presName="sibTrans" presStyleLbl="sibTrans2D1" presStyleIdx="1" presStyleCnt="3"/>
      <dgm:spPr/>
      <dgm:t>
        <a:bodyPr/>
        <a:lstStyle/>
        <a:p>
          <a:endParaRPr lang="en-US"/>
        </a:p>
      </dgm:t>
    </dgm:pt>
    <dgm:pt modelId="{C129306A-212F-4A9A-B267-D3C2A1581E01}" type="pres">
      <dgm:prSet presAssocID="{C8323431-2319-4A98-AF54-B989DED66E3B}" presName="child" presStyleLbl="alignAccFollowNode1" presStyleIdx="1" presStyleCnt="3">
        <dgm:presLayoutVars>
          <dgm:chMax val="0"/>
          <dgm:bulletEnabled val="1"/>
        </dgm:presLayoutVars>
      </dgm:prSet>
      <dgm:spPr/>
      <dgm:t>
        <a:bodyPr/>
        <a:lstStyle/>
        <a:p>
          <a:endParaRPr lang="en-US"/>
        </a:p>
      </dgm:t>
    </dgm:pt>
    <dgm:pt modelId="{51F37E05-DD67-49CC-B0C8-896759B3BE48}" type="pres">
      <dgm:prSet presAssocID="{DA7AA048-869A-42FC-8571-7A2797966EBB}" presName="sibTrans" presStyleLbl="sibTrans2D1" presStyleIdx="2" presStyleCnt="3"/>
      <dgm:spPr/>
      <dgm:t>
        <a:bodyPr/>
        <a:lstStyle/>
        <a:p>
          <a:endParaRPr lang="en-US"/>
        </a:p>
      </dgm:t>
    </dgm:pt>
    <dgm:pt modelId="{BEBC3767-97B1-431A-8CC1-0AFFC9C14678}" type="pres">
      <dgm:prSet presAssocID="{1FD4EA7B-784E-47A9-9C17-9DDF89112675}" presName="child" presStyleLbl="alignAccFollowNode1" presStyleIdx="2" presStyleCnt="3">
        <dgm:presLayoutVars>
          <dgm:chMax val="0"/>
          <dgm:bulletEnabled val="1"/>
        </dgm:presLayoutVars>
      </dgm:prSet>
      <dgm:spPr/>
      <dgm:t>
        <a:bodyPr/>
        <a:lstStyle/>
        <a:p>
          <a:endParaRPr lang="en-US"/>
        </a:p>
      </dgm:t>
    </dgm:pt>
  </dgm:ptLst>
  <dgm:cxnLst>
    <dgm:cxn modelId="{DE787D95-83D4-4024-B600-3683C20EFBDE}" srcId="{82B0042A-825C-47C4-BBDC-F700BB1CFA57}" destId="{DF8EDA23-0DF1-4D65-A05C-DDBA837985C4}" srcOrd="0" destOrd="0" parTransId="{C1151DDD-8DA2-4D02-A23F-919B29A2DAE6}" sibTransId="{E7D59AC2-8B94-45E2-91AE-BC89713A0367}"/>
    <dgm:cxn modelId="{39FA3E93-01E4-4535-8436-5749BE1FE985}" type="presOf" srcId="{E7D59AC2-8B94-45E2-91AE-BC89713A0367}" destId="{419A20BC-78F1-4F6F-A65F-F27FDB7B5F2B}" srcOrd="0" destOrd="0" presId="urn:microsoft.com/office/officeart/2005/8/layout/lProcess1"/>
    <dgm:cxn modelId="{4D3A3CE0-2F3D-4F0F-B9B5-09AE01D5E55C}" type="presOf" srcId="{82B0042A-825C-47C4-BBDC-F700BB1CFA57}" destId="{3FE5265C-097D-4784-9535-426132670280}" srcOrd="0" destOrd="0" presId="urn:microsoft.com/office/officeart/2005/8/layout/lProcess1"/>
    <dgm:cxn modelId="{09615B7F-307D-445D-8114-FFBA75C46A25}" srcId="{8FC47A09-36F5-46AC-899F-52C13EB1E9C6}" destId="{82B0042A-825C-47C4-BBDC-F700BB1CFA57}" srcOrd="0" destOrd="0" parTransId="{4C7A44F4-557F-4926-97A0-19DE91E42D09}" sibTransId="{B782C415-3ECD-4265-80F8-862299BAA2BA}"/>
    <dgm:cxn modelId="{81AF1187-1699-4EE4-B526-3DC024B57196}" type="presOf" srcId="{C1151DDD-8DA2-4D02-A23F-919B29A2DAE6}" destId="{67C1265E-1039-435E-8D34-29390DE89DCD}" srcOrd="0" destOrd="0" presId="urn:microsoft.com/office/officeart/2005/8/layout/lProcess1"/>
    <dgm:cxn modelId="{B9403F4D-3927-4076-BC17-BD09665EEF11}" srcId="{82B0042A-825C-47C4-BBDC-F700BB1CFA57}" destId="{C8323431-2319-4A98-AF54-B989DED66E3B}" srcOrd="1" destOrd="0" parTransId="{5009CD80-CF6D-4FC0-981C-2C87CE23AB3A}" sibTransId="{DA7AA048-869A-42FC-8571-7A2797966EBB}"/>
    <dgm:cxn modelId="{B09DBB42-671E-4787-B2B9-1DE64CEDF616}" type="presOf" srcId="{DF8EDA23-0DF1-4D65-A05C-DDBA837985C4}" destId="{4FDEB1E1-937D-4A68-BB25-C1E78A14CA5B}" srcOrd="0" destOrd="0" presId="urn:microsoft.com/office/officeart/2005/8/layout/lProcess1"/>
    <dgm:cxn modelId="{3EB999AB-293D-46BC-9ADC-B5FD87A51667}" type="presOf" srcId="{1FD4EA7B-784E-47A9-9C17-9DDF89112675}" destId="{BEBC3767-97B1-431A-8CC1-0AFFC9C14678}" srcOrd="0" destOrd="0" presId="urn:microsoft.com/office/officeart/2005/8/layout/lProcess1"/>
    <dgm:cxn modelId="{300EC172-37B5-475B-BC9C-1FC6FAF554E2}" srcId="{82B0042A-825C-47C4-BBDC-F700BB1CFA57}" destId="{1FD4EA7B-784E-47A9-9C17-9DDF89112675}" srcOrd="2" destOrd="0" parTransId="{0305E396-1E16-4E57-9084-9051D2814C1D}" sibTransId="{CF587035-D71D-478B-ACDA-94B36A1A85E1}"/>
    <dgm:cxn modelId="{C24ACE51-23EB-4C3C-A2EE-BA8D868FDA5D}" type="presOf" srcId="{C8323431-2319-4A98-AF54-B989DED66E3B}" destId="{C129306A-212F-4A9A-B267-D3C2A1581E01}" srcOrd="0" destOrd="0" presId="urn:microsoft.com/office/officeart/2005/8/layout/lProcess1"/>
    <dgm:cxn modelId="{C10AA68B-260A-4682-9F2D-5D9BB49A005A}" type="presOf" srcId="{8FC47A09-36F5-46AC-899F-52C13EB1E9C6}" destId="{C9EB2125-496C-4180-A807-F069F5EAABA3}" srcOrd="0" destOrd="0" presId="urn:microsoft.com/office/officeart/2005/8/layout/lProcess1"/>
    <dgm:cxn modelId="{A9CB1A52-841B-406B-BDA4-8ADE760E7E15}" type="presOf" srcId="{DA7AA048-869A-42FC-8571-7A2797966EBB}" destId="{51F37E05-DD67-49CC-B0C8-896759B3BE48}" srcOrd="0" destOrd="0" presId="urn:microsoft.com/office/officeart/2005/8/layout/lProcess1"/>
    <dgm:cxn modelId="{57342870-1886-4A9E-A3A9-28EC4DBED79D}" type="presParOf" srcId="{C9EB2125-496C-4180-A807-F069F5EAABA3}" destId="{265BA29C-6D9D-4219-BA2A-64473C5BE2E3}" srcOrd="0" destOrd="0" presId="urn:microsoft.com/office/officeart/2005/8/layout/lProcess1"/>
    <dgm:cxn modelId="{79A30973-DE53-4F5E-9D0D-50756060CECE}" type="presParOf" srcId="{265BA29C-6D9D-4219-BA2A-64473C5BE2E3}" destId="{3FE5265C-097D-4784-9535-426132670280}" srcOrd="0" destOrd="0" presId="urn:microsoft.com/office/officeart/2005/8/layout/lProcess1"/>
    <dgm:cxn modelId="{387E5F8E-414F-4507-8E02-8D34A9B49636}" type="presParOf" srcId="{265BA29C-6D9D-4219-BA2A-64473C5BE2E3}" destId="{67C1265E-1039-435E-8D34-29390DE89DCD}" srcOrd="1" destOrd="0" presId="urn:microsoft.com/office/officeart/2005/8/layout/lProcess1"/>
    <dgm:cxn modelId="{CFB46DFA-8FA0-417B-8861-F102233A5787}" type="presParOf" srcId="{265BA29C-6D9D-4219-BA2A-64473C5BE2E3}" destId="{4FDEB1E1-937D-4A68-BB25-C1E78A14CA5B}" srcOrd="2" destOrd="0" presId="urn:microsoft.com/office/officeart/2005/8/layout/lProcess1"/>
    <dgm:cxn modelId="{2A4585C5-45FF-4944-8165-0351517F944A}" type="presParOf" srcId="{265BA29C-6D9D-4219-BA2A-64473C5BE2E3}" destId="{419A20BC-78F1-4F6F-A65F-F27FDB7B5F2B}" srcOrd="3" destOrd="0" presId="urn:microsoft.com/office/officeart/2005/8/layout/lProcess1"/>
    <dgm:cxn modelId="{3AA8FBE8-4655-4B9F-A442-E4950F02383A}" type="presParOf" srcId="{265BA29C-6D9D-4219-BA2A-64473C5BE2E3}" destId="{C129306A-212F-4A9A-B267-D3C2A1581E01}" srcOrd="4" destOrd="0" presId="urn:microsoft.com/office/officeart/2005/8/layout/lProcess1"/>
    <dgm:cxn modelId="{30D363F8-FBCE-498A-A71F-12752C49626F}" type="presParOf" srcId="{265BA29C-6D9D-4219-BA2A-64473C5BE2E3}" destId="{51F37E05-DD67-49CC-B0C8-896759B3BE48}" srcOrd="5" destOrd="0" presId="urn:microsoft.com/office/officeart/2005/8/layout/lProcess1"/>
    <dgm:cxn modelId="{7B41FD63-0DF5-46EF-8488-13AF48375EFA}" type="presParOf" srcId="{265BA29C-6D9D-4219-BA2A-64473C5BE2E3}" destId="{BEBC3767-97B1-431A-8CC1-0AFFC9C14678}" srcOrd="6" destOrd="0" presId="urn:microsoft.com/office/officeart/2005/8/layout/l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C47A09-36F5-46AC-899F-52C13EB1E9C6}"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82B0042A-825C-47C4-BBDC-F700BB1CFA57}">
      <dgm:prSet phldrT="[Text]"/>
      <dgm:spPr/>
      <dgm:t>
        <a:bodyPr/>
        <a:lstStyle/>
        <a:p>
          <a:r>
            <a:rPr lang="en-US" dirty="0" smtClean="0"/>
            <a:t>Spread</a:t>
          </a:r>
          <a:endParaRPr lang="en-US" dirty="0"/>
        </a:p>
      </dgm:t>
    </dgm:pt>
    <dgm:pt modelId="{4C7A44F4-557F-4926-97A0-19DE91E42D09}" type="parTrans" cxnId="{09615B7F-307D-445D-8114-FFBA75C46A25}">
      <dgm:prSet/>
      <dgm:spPr/>
      <dgm:t>
        <a:bodyPr/>
        <a:lstStyle/>
        <a:p>
          <a:endParaRPr lang="en-US"/>
        </a:p>
      </dgm:t>
    </dgm:pt>
    <dgm:pt modelId="{B782C415-3ECD-4265-80F8-862299BAA2BA}" type="sibTrans" cxnId="{09615B7F-307D-445D-8114-FFBA75C46A25}">
      <dgm:prSet/>
      <dgm:spPr/>
      <dgm:t>
        <a:bodyPr/>
        <a:lstStyle/>
        <a:p>
          <a:endParaRPr lang="en-US"/>
        </a:p>
      </dgm:t>
    </dgm:pt>
    <dgm:pt modelId="{DF8EDA23-0DF1-4D65-A05C-DDBA837985C4}">
      <dgm:prSet phldrT="[Text]"/>
      <dgm:spPr>
        <a:solidFill>
          <a:schemeClr val="accent2">
            <a:lumMod val="40000"/>
            <a:lumOff val="60000"/>
            <a:alpha val="90000"/>
          </a:schemeClr>
        </a:solidFill>
      </dgm:spPr>
      <dgm:t>
        <a:bodyPr/>
        <a:lstStyle/>
        <a:p>
          <a:r>
            <a:rPr lang="en-US" dirty="0" smtClean="0"/>
            <a:t>4%</a:t>
          </a:r>
          <a:endParaRPr lang="en-US" dirty="0"/>
        </a:p>
      </dgm:t>
    </dgm:pt>
    <dgm:pt modelId="{C1151DDD-8DA2-4D02-A23F-919B29A2DAE6}" type="parTrans" cxnId="{DE787D95-83D4-4024-B600-3683C20EFBDE}">
      <dgm:prSet/>
      <dgm:spPr/>
      <dgm:t>
        <a:bodyPr/>
        <a:lstStyle/>
        <a:p>
          <a:endParaRPr lang="en-US"/>
        </a:p>
      </dgm:t>
    </dgm:pt>
    <dgm:pt modelId="{E7D59AC2-8B94-45E2-91AE-BC89713A0367}" type="sibTrans" cxnId="{DE787D95-83D4-4024-B600-3683C20EFBDE}">
      <dgm:prSet/>
      <dgm:spPr/>
      <dgm:t>
        <a:bodyPr/>
        <a:lstStyle/>
        <a:p>
          <a:endParaRPr lang="en-US"/>
        </a:p>
      </dgm:t>
    </dgm:pt>
    <dgm:pt modelId="{C8323431-2319-4A98-AF54-B989DED66E3B}">
      <dgm:prSet phldrT="[Text]"/>
      <dgm:spPr/>
      <dgm:t>
        <a:bodyPr/>
        <a:lstStyle/>
        <a:p>
          <a:r>
            <a:rPr lang="en-US" dirty="0" smtClean="0"/>
            <a:t>3%</a:t>
          </a:r>
          <a:endParaRPr lang="en-US" dirty="0"/>
        </a:p>
      </dgm:t>
    </dgm:pt>
    <dgm:pt modelId="{5009CD80-CF6D-4FC0-981C-2C87CE23AB3A}" type="parTrans" cxnId="{B9403F4D-3927-4076-BC17-BD09665EEF11}">
      <dgm:prSet/>
      <dgm:spPr/>
      <dgm:t>
        <a:bodyPr/>
        <a:lstStyle/>
        <a:p>
          <a:endParaRPr lang="en-US"/>
        </a:p>
      </dgm:t>
    </dgm:pt>
    <dgm:pt modelId="{DA7AA048-869A-42FC-8571-7A2797966EBB}" type="sibTrans" cxnId="{B9403F4D-3927-4076-BC17-BD09665EEF11}">
      <dgm:prSet/>
      <dgm:spPr/>
      <dgm:t>
        <a:bodyPr/>
        <a:lstStyle/>
        <a:p>
          <a:endParaRPr lang="en-US"/>
        </a:p>
      </dgm:t>
    </dgm:pt>
    <dgm:pt modelId="{1FD4EA7B-784E-47A9-9C17-9DDF89112675}">
      <dgm:prSet phldrT="[Text]"/>
      <dgm:spPr/>
      <dgm:t>
        <a:bodyPr/>
        <a:lstStyle/>
        <a:p>
          <a:r>
            <a:rPr lang="en-US" dirty="0" smtClean="0"/>
            <a:t>2%</a:t>
          </a:r>
          <a:endParaRPr lang="en-US" dirty="0"/>
        </a:p>
      </dgm:t>
    </dgm:pt>
    <dgm:pt modelId="{0305E396-1E16-4E57-9084-9051D2814C1D}" type="parTrans" cxnId="{300EC172-37B5-475B-BC9C-1FC6FAF554E2}">
      <dgm:prSet/>
      <dgm:spPr/>
      <dgm:t>
        <a:bodyPr/>
        <a:lstStyle/>
        <a:p>
          <a:endParaRPr lang="en-US"/>
        </a:p>
      </dgm:t>
    </dgm:pt>
    <dgm:pt modelId="{CF587035-D71D-478B-ACDA-94B36A1A85E1}" type="sibTrans" cxnId="{300EC172-37B5-475B-BC9C-1FC6FAF554E2}">
      <dgm:prSet/>
      <dgm:spPr/>
      <dgm:t>
        <a:bodyPr/>
        <a:lstStyle/>
        <a:p>
          <a:endParaRPr lang="en-US"/>
        </a:p>
      </dgm:t>
    </dgm:pt>
    <dgm:pt modelId="{C9EB2125-496C-4180-A807-F069F5EAABA3}" type="pres">
      <dgm:prSet presAssocID="{8FC47A09-36F5-46AC-899F-52C13EB1E9C6}" presName="Name0" presStyleCnt="0">
        <dgm:presLayoutVars>
          <dgm:dir/>
          <dgm:animLvl val="lvl"/>
          <dgm:resizeHandles val="exact"/>
        </dgm:presLayoutVars>
      </dgm:prSet>
      <dgm:spPr/>
      <dgm:t>
        <a:bodyPr/>
        <a:lstStyle/>
        <a:p>
          <a:endParaRPr lang="en-US"/>
        </a:p>
      </dgm:t>
    </dgm:pt>
    <dgm:pt modelId="{265BA29C-6D9D-4219-BA2A-64473C5BE2E3}" type="pres">
      <dgm:prSet presAssocID="{82B0042A-825C-47C4-BBDC-F700BB1CFA57}" presName="vertFlow" presStyleCnt="0"/>
      <dgm:spPr/>
    </dgm:pt>
    <dgm:pt modelId="{3FE5265C-097D-4784-9535-426132670280}" type="pres">
      <dgm:prSet presAssocID="{82B0042A-825C-47C4-BBDC-F700BB1CFA57}" presName="header" presStyleLbl="node1" presStyleIdx="0" presStyleCnt="1"/>
      <dgm:spPr/>
      <dgm:t>
        <a:bodyPr/>
        <a:lstStyle/>
        <a:p>
          <a:endParaRPr lang="en-US"/>
        </a:p>
      </dgm:t>
    </dgm:pt>
    <dgm:pt modelId="{67C1265E-1039-435E-8D34-29390DE89DCD}" type="pres">
      <dgm:prSet presAssocID="{C1151DDD-8DA2-4D02-A23F-919B29A2DAE6}" presName="parTrans" presStyleLbl="sibTrans2D1" presStyleIdx="0" presStyleCnt="3"/>
      <dgm:spPr/>
      <dgm:t>
        <a:bodyPr/>
        <a:lstStyle/>
        <a:p>
          <a:endParaRPr lang="en-US"/>
        </a:p>
      </dgm:t>
    </dgm:pt>
    <dgm:pt modelId="{4FDEB1E1-937D-4A68-BB25-C1E78A14CA5B}" type="pres">
      <dgm:prSet presAssocID="{DF8EDA23-0DF1-4D65-A05C-DDBA837985C4}" presName="child" presStyleLbl="alignAccFollowNode1" presStyleIdx="0" presStyleCnt="3">
        <dgm:presLayoutVars>
          <dgm:chMax val="0"/>
          <dgm:bulletEnabled val="1"/>
        </dgm:presLayoutVars>
      </dgm:prSet>
      <dgm:spPr/>
      <dgm:t>
        <a:bodyPr/>
        <a:lstStyle/>
        <a:p>
          <a:endParaRPr lang="en-US"/>
        </a:p>
      </dgm:t>
    </dgm:pt>
    <dgm:pt modelId="{419A20BC-78F1-4F6F-A65F-F27FDB7B5F2B}" type="pres">
      <dgm:prSet presAssocID="{E7D59AC2-8B94-45E2-91AE-BC89713A0367}" presName="sibTrans" presStyleLbl="sibTrans2D1" presStyleIdx="1" presStyleCnt="3"/>
      <dgm:spPr/>
      <dgm:t>
        <a:bodyPr/>
        <a:lstStyle/>
        <a:p>
          <a:endParaRPr lang="en-US"/>
        </a:p>
      </dgm:t>
    </dgm:pt>
    <dgm:pt modelId="{C129306A-212F-4A9A-B267-D3C2A1581E01}" type="pres">
      <dgm:prSet presAssocID="{C8323431-2319-4A98-AF54-B989DED66E3B}" presName="child" presStyleLbl="alignAccFollowNode1" presStyleIdx="1" presStyleCnt="3">
        <dgm:presLayoutVars>
          <dgm:chMax val="0"/>
          <dgm:bulletEnabled val="1"/>
        </dgm:presLayoutVars>
      </dgm:prSet>
      <dgm:spPr/>
      <dgm:t>
        <a:bodyPr/>
        <a:lstStyle/>
        <a:p>
          <a:endParaRPr lang="en-US"/>
        </a:p>
      </dgm:t>
    </dgm:pt>
    <dgm:pt modelId="{51F37E05-DD67-49CC-B0C8-896759B3BE48}" type="pres">
      <dgm:prSet presAssocID="{DA7AA048-869A-42FC-8571-7A2797966EBB}" presName="sibTrans" presStyleLbl="sibTrans2D1" presStyleIdx="2" presStyleCnt="3"/>
      <dgm:spPr/>
      <dgm:t>
        <a:bodyPr/>
        <a:lstStyle/>
        <a:p>
          <a:endParaRPr lang="en-US"/>
        </a:p>
      </dgm:t>
    </dgm:pt>
    <dgm:pt modelId="{BEBC3767-97B1-431A-8CC1-0AFFC9C14678}" type="pres">
      <dgm:prSet presAssocID="{1FD4EA7B-784E-47A9-9C17-9DDF89112675}" presName="child" presStyleLbl="alignAccFollowNode1" presStyleIdx="2" presStyleCnt="3">
        <dgm:presLayoutVars>
          <dgm:chMax val="0"/>
          <dgm:bulletEnabled val="1"/>
        </dgm:presLayoutVars>
      </dgm:prSet>
      <dgm:spPr/>
      <dgm:t>
        <a:bodyPr/>
        <a:lstStyle/>
        <a:p>
          <a:endParaRPr lang="en-US"/>
        </a:p>
      </dgm:t>
    </dgm:pt>
  </dgm:ptLst>
  <dgm:cxnLst>
    <dgm:cxn modelId="{DE787D95-83D4-4024-B600-3683C20EFBDE}" srcId="{82B0042A-825C-47C4-BBDC-F700BB1CFA57}" destId="{DF8EDA23-0DF1-4D65-A05C-DDBA837985C4}" srcOrd="0" destOrd="0" parTransId="{C1151DDD-8DA2-4D02-A23F-919B29A2DAE6}" sibTransId="{E7D59AC2-8B94-45E2-91AE-BC89713A0367}"/>
    <dgm:cxn modelId="{39FA3E93-01E4-4535-8436-5749BE1FE985}" type="presOf" srcId="{E7D59AC2-8B94-45E2-91AE-BC89713A0367}" destId="{419A20BC-78F1-4F6F-A65F-F27FDB7B5F2B}" srcOrd="0" destOrd="0" presId="urn:microsoft.com/office/officeart/2005/8/layout/lProcess1"/>
    <dgm:cxn modelId="{4D3A3CE0-2F3D-4F0F-B9B5-09AE01D5E55C}" type="presOf" srcId="{82B0042A-825C-47C4-BBDC-F700BB1CFA57}" destId="{3FE5265C-097D-4784-9535-426132670280}" srcOrd="0" destOrd="0" presId="urn:microsoft.com/office/officeart/2005/8/layout/lProcess1"/>
    <dgm:cxn modelId="{09615B7F-307D-445D-8114-FFBA75C46A25}" srcId="{8FC47A09-36F5-46AC-899F-52C13EB1E9C6}" destId="{82B0042A-825C-47C4-BBDC-F700BB1CFA57}" srcOrd="0" destOrd="0" parTransId="{4C7A44F4-557F-4926-97A0-19DE91E42D09}" sibTransId="{B782C415-3ECD-4265-80F8-862299BAA2BA}"/>
    <dgm:cxn modelId="{81AF1187-1699-4EE4-B526-3DC024B57196}" type="presOf" srcId="{C1151DDD-8DA2-4D02-A23F-919B29A2DAE6}" destId="{67C1265E-1039-435E-8D34-29390DE89DCD}" srcOrd="0" destOrd="0" presId="urn:microsoft.com/office/officeart/2005/8/layout/lProcess1"/>
    <dgm:cxn modelId="{B9403F4D-3927-4076-BC17-BD09665EEF11}" srcId="{82B0042A-825C-47C4-BBDC-F700BB1CFA57}" destId="{C8323431-2319-4A98-AF54-B989DED66E3B}" srcOrd="1" destOrd="0" parTransId="{5009CD80-CF6D-4FC0-981C-2C87CE23AB3A}" sibTransId="{DA7AA048-869A-42FC-8571-7A2797966EBB}"/>
    <dgm:cxn modelId="{B09DBB42-671E-4787-B2B9-1DE64CEDF616}" type="presOf" srcId="{DF8EDA23-0DF1-4D65-A05C-DDBA837985C4}" destId="{4FDEB1E1-937D-4A68-BB25-C1E78A14CA5B}" srcOrd="0" destOrd="0" presId="urn:microsoft.com/office/officeart/2005/8/layout/lProcess1"/>
    <dgm:cxn modelId="{3EB999AB-293D-46BC-9ADC-B5FD87A51667}" type="presOf" srcId="{1FD4EA7B-784E-47A9-9C17-9DDF89112675}" destId="{BEBC3767-97B1-431A-8CC1-0AFFC9C14678}" srcOrd="0" destOrd="0" presId="urn:microsoft.com/office/officeart/2005/8/layout/lProcess1"/>
    <dgm:cxn modelId="{300EC172-37B5-475B-BC9C-1FC6FAF554E2}" srcId="{82B0042A-825C-47C4-BBDC-F700BB1CFA57}" destId="{1FD4EA7B-784E-47A9-9C17-9DDF89112675}" srcOrd="2" destOrd="0" parTransId="{0305E396-1E16-4E57-9084-9051D2814C1D}" sibTransId="{CF587035-D71D-478B-ACDA-94B36A1A85E1}"/>
    <dgm:cxn modelId="{C24ACE51-23EB-4C3C-A2EE-BA8D868FDA5D}" type="presOf" srcId="{C8323431-2319-4A98-AF54-B989DED66E3B}" destId="{C129306A-212F-4A9A-B267-D3C2A1581E01}" srcOrd="0" destOrd="0" presId="urn:microsoft.com/office/officeart/2005/8/layout/lProcess1"/>
    <dgm:cxn modelId="{C10AA68B-260A-4682-9F2D-5D9BB49A005A}" type="presOf" srcId="{8FC47A09-36F5-46AC-899F-52C13EB1E9C6}" destId="{C9EB2125-496C-4180-A807-F069F5EAABA3}" srcOrd="0" destOrd="0" presId="urn:microsoft.com/office/officeart/2005/8/layout/lProcess1"/>
    <dgm:cxn modelId="{A9CB1A52-841B-406B-BDA4-8ADE760E7E15}" type="presOf" srcId="{DA7AA048-869A-42FC-8571-7A2797966EBB}" destId="{51F37E05-DD67-49CC-B0C8-896759B3BE48}" srcOrd="0" destOrd="0" presId="urn:microsoft.com/office/officeart/2005/8/layout/lProcess1"/>
    <dgm:cxn modelId="{57342870-1886-4A9E-A3A9-28EC4DBED79D}" type="presParOf" srcId="{C9EB2125-496C-4180-A807-F069F5EAABA3}" destId="{265BA29C-6D9D-4219-BA2A-64473C5BE2E3}" srcOrd="0" destOrd="0" presId="urn:microsoft.com/office/officeart/2005/8/layout/lProcess1"/>
    <dgm:cxn modelId="{79A30973-DE53-4F5E-9D0D-50756060CECE}" type="presParOf" srcId="{265BA29C-6D9D-4219-BA2A-64473C5BE2E3}" destId="{3FE5265C-097D-4784-9535-426132670280}" srcOrd="0" destOrd="0" presId="urn:microsoft.com/office/officeart/2005/8/layout/lProcess1"/>
    <dgm:cxn modelId="{387E5F8E-414F-4507-8E02-8D34A9B49636}" type="presParOf" srcId="{265BA29C-6D9D-4219-BA2A-64473C5BE2E3}" destId="{67C1265E-1039-435E-8D34-29390DE89DCD}" srcOrd="1" destOrd="0" presId="urn:microsoft.com/office/officeart/2005/8/layout/lProcess1"/>
    <dgm:cxn modelId="{CFB46DFA-8FA0-417B-8861-F102233A5787}" type="presParOf" srcId="{265BA29C-6D9D-4219-BA2A-64473C5BE2E3}" destId="{4FDEB1E1-937D-4A68-BB25-C1E78A14CA5B}" srcOrd="2" destOrd="0" presId="urn:microsoft.com/office/officeart/2005/8/layout/lProcess1"/>
    <dgm:cxn modelId="{2A4585C5-45FF-4944-8165-0351517F944A}" type="presParOf" srcId="{265BA29C-6D9D-4219-BA2A-64473C5BE2E3}" destId="{419A20BC-78F1-4F6F-A65F-F27FDB7B5F2B}" srcOrd="3" destOrd="0" presId="urn:microsoft.com/office/officeart/2005/8/layout/lProcess1"/>
    <dgm:cxn modelId="{3AA8FBE8-4655-4B9F-A442-E4950F02383A}" type="presParOf" srcId="{265BA29C-6D9D-4219-BA2A-64473C5BE2E3}" destId="{C129306A-212F-4A9A-B267-D3C2A1581E01}" srcOrd="4" destOrd="0" presId="urn:microsoft.com/office/officeart/2005/8/layout/lProcess1"/>
    <dgm:cxn modelId="{30D363F8-FBCE-498A-A71F-12752C49626F}" type="presParOf" srcId="{265BA29C-6D9D-4219-BA2A-64473C5BE2E3}" destId="{51F37E05-DD67-49CC-B0C8-896759B3BE48}" srcOrd="5" destOrd="0" presId="urn:microsoft.com/office/officeart/2005/8/layout/lProcess1"/>
    <dgm:cxn modelId="{7B41FD63-0DF5-46EF-8488-13AF48375EFA}" type="presParOf" srcId="{265BA29C-6D9D-4219-BA2A-64473C5BE2E3}" destId="{BEBC3767-97B1-431A-8CC1-0AFFC9C14678}" srcOrd="6" destOrd="0" presId="urn:microsoft.com/office/officeart/2005/8/layout/l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4CEDE1-62E2-4D0E-8499-92BD3F44E3CC}" type="doc">
      <dgm:prSet loTypeId="urn:microsoft.com/office/officeart/2005/8/layout/vList4" loCatId="list" qsTypeId="urn:microsoft.com/office/officeart/2005/8/quickstyle/simple1" qsCatId="simple" csTypeId="urn:microsoft.com/office/officeart/2005/8/colors/accent2_2" csCatId="accent2" phldr="1"/>
      <dgm:spPr/>
      <dgm:t>
        <a:bodyPr/>
        <a:lstStyle/>
        <a:p>
          <a:endParaRPr lang="en-US"/>
        </a:p>
      </dgm:t>
    </dgm:pt>
    <dgm:pt modelId="{8199F821-F188-4C33-9196-66CCDA318D0C}">
      <dgm:prSet phldrT="[Text]"/>
      <dgm:spPr/>
      <dgm:t>
        <a:bodyPr/>
        <a:lstStyle/>
        <a:p>
          <a:r>
            <a:rPr lang="en-US" smtClean="0"/>
            <a:t>Losses</a:t>
          </a:r>
          <a:endParaRPr lang="en-US" dirty="0"/>
        </a:p>
      </dgm:t>
    </dgm:pt>
    <dgm:pt modelId="{38555763-3D1F-4602-980C-13DBBB21DC5B}" type="parTrans" cxnId="{23FC8A31-72AA-441B-AC2D-5D6F1F75DDE5}">
      <dgm:prSet/>
      <dgm:spPr/>
      <dgm:t>
        <a:bodyPr/>
        <a:lstStyle/>
        <a:p>
          <a:endParaRPr lang="en-US"/>
        </a:p>
      </dgm:t>
    </dgm:pt>
    <dgm:pt modelId="{1947C646-5A06-43D1-ACA9-BC5E957BFFB7}" type="sibTrans" cxnId="{23FC8A31-72AA-441B-AC2D-5D6F1F75DDE5}">
      <dgm:prSet/>
      <dgm:spPr/>
      <dgm:t>
        <a:bodyPr/>
        <a:lstStyle/>
        <a:p>
          <a:endParaRPr lang="en-US"/>
        </a:p>
      </dgm:t>
    </dgm:pt>
    <dgm:pt modelId="{526EE38D-A737-42A2-B459-65584CCFD3D1}">
      <dgm:prSet/>
      <dgm:spPr/>
      <dgm:t>
        <a:bodyPr/>
        <a:lstStyle/>
        <a:p>
          <a:r>
            <a:rPr lang="en-US" dirty="0" smtClean="0"/>
            <a:t>If old loans turned NPA; </a:t>
          </a:r>
        </a:p>
      </dgm:t>
    </dgm:pt>
    <dgm:pt modelId="{1FDFC186-A760-451A-9325-234DAD28B956}" type="parTrans" cxnId="{09622030-746F-4E07-9408-8E5127D46400}">
      <dgm:prSet/>
      <dgm:spPr/>
      <dgm:t>
        <a:bodyPr/>
        <a:lstStyle/>
        <a:p>
          <a:endParaRPr lang="en-US"/>
        </a:p>
      </dgm:t>
    </dgm:pt>
    <dgm:pt modelId="{84CB4F31-A677-45A1-9511-E4BE56E6270B}" type="sibTrans" cxnId="{09622030-746F-4E07-9408-8E5127D46400}">
      <dgm:prSet/>
      <dgm:spPr/>
      <dgm:t>
        <a:bodyPr/>
        <a:lstStyle/>
        <a:p>
          <a:endParaRPr lang="en-US"/>
        </a:p>
      </dgm:t>
    </dgm:pt>
    <dgm:pt modelId="{0CAFFD48-820C-42A6-97E3-B77E4AC5FD4B}">
      <dgm:prSet/>
      <dgm:spPr/>
      <dgm:t>
        <a:bodyPr/>
        <a:lstStyle/>
        <a:p>
          <a:r>
            <a:rPr lang="en-US" dirty="0" smtClean="0"/>
            <a:t>If farmers not repaying by bad habit, 2 drought years</a:t>
          </a:r>
        </a:p>
      </dgm:t>
    </dgm:pt>
    <dgm:pt modelId="{027F640D-F2CB-43E5-A380-CE9D6E580056}" type="parTrans" cxnId="{CA3A54D8-BCFA-48CD-9886-B1C8EC705F4E}">
      <dgm:prSet/>
      <dgm:spPr/>
      <dgm:t>
        <a:bodyPr/>
        <a:lstStyle/>
        <a:p>
          <a:endParaRPr lang="en-US"/>
        </a:p>
      </dgm:t>
    </dgm:pt>
    <dgm:pt modelId="{202BA36E-5A3C-444F-9943-C981C75A4BC4}" type="sibTrans" cxnId="{CA3A54D8-BCFA-48CD-9886-B1C8EC705F4E}">
      <dgm:prSet/>
      <dgm:spPr/>
      <dgm:t>
        <a:bodyPr/>
        <a:lstStyle/>
        <a:p>
          <a:endParaRPr lang="en-US"/>
        </a:p>
      </dgm:t>
    </dgm:pt>
    <dgm:pt modelId="{F46367F0-97CB-4B3E-942D-6E01EB938B5A}">
      <dgm:prSet/>
      <dgm:spPr/>
      <dgm:t>
        <a:bodyPr/>
        <a:lstStyle/>
        <a:p>
          <a:r>
            <a:rPr lang="en-US" dirty="0" smtClean="0"/>
            <a:t>Less demand from corporates</a:t>
          </a:r>
        </a:p>
      </dgm:t>
    </dgm:pt>
    <dgm:pt modelId="{DE0FE5FA-1406-480E-B738-752B48386719}" type="parTrans" cxnId="{8053F96D-01CF-4467-BDD9-F879A90A3478}">
      <dgm:prSet/>
      <dgm:spPr/>
      <dgm:t>
        <a:bodyPr/>
        <a:lstStyle/>
        <a:p>
          <a:endParaRPr lang="en-US"/>
        </a:p>
      </dgm:t>
    </dgm:pt>
    <dgm:pt modelId="{8B4463BA-3937-4940-A36D-F9F1BFAF36D8}" type="sibTrans" cxnId="{8053F96D-01CF-4467-BDD9-F879A90A3478}">
      <dgm:prSet/>
      <dgm:spPr/>
      <dgm:t>
        <a:bodyPr/>
        <a:lstStyle/>
        <a:p>
          <a:endParaRPr lang="en-US"/>
        </a:p>
      </dgm:t>
    </dgm:pt>
    <dgm:pt modelId="{D3140E0C-EB92-475D-AF72-A0D8F3D0729D}">
      <dgm:prSet/>
      <dgm:spPr/>
      <dgm:t>
        <a:bodyPr/>
        <a:lstStyle/>
        <a:p>
          <a:r>
            <a:rPr lang="en-US" dirty="0" smtClean="0"/>
            <a:t>If corporates borrowing less, due to TBS, global slowdown, judicial activism, policy paralysis</a:t>
          </a:r>
        </a:p>
      </dgm:t>
    </dgm:pt>
    <dgm:pt modelId="{18F8CCEF-F57A-4107-9064-6A3244CC412F}" type="parTrans" cxnId="{7EEB2128-F344-4BDB-BF39-A1195FC2D516}">
      <dgm:prSet/>
      <dgm:spPr/>
      <dgm:t>
        <a:bodyPr/>
        <a:lstStyle/>
        <a:p>
          <a:endParaRPr lang="en-US"/>
        </a:p>
      </dgm:t>
    </dgm:pt>
    <dgm:pt modelId="{CA0A324C-9707-4640-897B-F33193249666}" type="sibTrans" cxnId="{7EEB2128-F344-4BDB-BF39-A1195FC2D516}">
      <dgm:prSet/>
      <dgm:spPr/>
      <dgm:t>
        <a:bodyPr/>
        <a:lstStyle/>
        <a:p>
          <a:endParaRPr lang="en-US"/>
        </a:p>
      </dgm:t>
    </dgm:pt>
    <dgm:pt modelId="{E35C84CF-8F54-482B-ADEB-A9035C893232}">
      <dgm:prSet/>
      <dgm:spPr/>
      <dgm:t>
        <a:bodyPr/>
        <a:lstStyle/>
        <a:p>
          <a:r>
            <a:rPr lang="en-US" dirty="0" smtClean="0"/>
            <a:t>Less demand from </a:t>
          </a:r>
          <a:r>
            <a:rPr lang="en-US" dirty="0" err="1" smtClean="0"/>
            <a:t>aam-aadmi</a:t>
          </a:r>
          <a:endParaRPr lang="en-US" dirty="0" smtClean="0"/>
        </a:p>
      </dgm:t>
    </dgm:pt>
    <dgm:pt modelId="{4CAEBABE-318D-41FE-A3E2-A638B7612C4D}" type="parTrans" cxnId="{858BE9FA-D564-40ED-A760-7259FBE79E25}">
      <dgm:prSet/>
      <dgm:spPr/>
      <dgm:t>
        <a:bodyPr/>
        <a:lstStyle/>
        <a:p>
          <a:endParaRPr lang="en-US"/>
        </a:p>
      </dgm:t>
    </dgm:pt>
    <dgm:pt modelId="{C9353191-7D37-413A-9B6D-A032D135A125}" type="sibTrans" cxnId="{858BE9FA-D564-40ED-A760-7259FBE79E25}">
      <dgm:prSet/>
      <dgm:spPr/>
      <dgm:t>
        <a:bodyPr/>
        <a:lstStyle/>
        <a:p>
          <a:endParaRPr lang="en-US"/>
        </a:p>
      </dgm:t>
    </dgm:pt>
    <dgm:pt modelId="{92A985BC-9AEF-41E3-B78D-B1A2F517F3CF}">
      <dgm:prSet/>
      <dgm:spPr/>
      <dgm:t>
        <a:bodyPr/>
        <a:lstStyle/>
        <a:p>
          <a:r>
            <a:rPr lang="en-US" dirty="0" smtClean="0"/>
            <a:t>If OMC borrowing less due to cheaper crude oil; spectrum auctions not coming</a:t>
          </a:r>
        </a:p>
      </dgm:t>
    </dgm:pt>
    <dgm:pt modelId="{929D8D21-03AE-4E99-927A-D9E8B829ABC1}" type="parTrans" cxnId="{43F8F53A-E609-4611-9DCE-58CF995F9C5C}">
      <dgm:prSet/>
      <dgm:spPr/>
      <dgm:t>
        <a:bodyPr/>
        <a:lstStyle/>
        <a:p>
          <a:endParaRPr lang="en-US"/>
        </a:p>
      </dgm:t>
    </dgm:pt>
    <dgm:pt modelId="{E597D4AD-71F2-4498-B70D-9EE3E4DBB751}" type="sibTrans" cxnId="{43F8F53A-E609-4611-9DCE-58CF995F9C5C}">
      <dgm:prSet/>
      <dgm:spPr/>
      <dgm:t>
        <a:bodyPr/>
        <a:lstStyle/>
        <a:p>
          <a:endParaRPr lang="en-US"/>
        </a:p>
      </dgm:t>
    </dgm:pt>
    <dgm:pt modelId="{7519ACEF-6E9F-4253-9783-0E6D9BD04324}">
      <dgm:prSet/>
      <dgm:spPr/>
      <dgm:t>
        <a:bodyPr/>
        <a:lstStyle/>
        <a:p>
          <a:r>
            <a:rPr lang="en-US" dirty="0" smtClean="0"/>
            <a:t>Since </a:t>
          </a:r>
          <a:r>
            <a:rPr lang="en-US" dirty="0" err="1" smtClean="0"/>
            <a:t>autoloans</a:t>
          </a:r>
          <a:r>
            <a:rPr lang="en-US" dirty="0" smtClean="0"/>
            <a:t> not cheapened, less borrowing (vicious cycle)</a:t>
          </a:r>
        </a:p>
      </dgm:t>
    </dgm:pt>
    <dgm:pt modelId="{82AC8A17-E124-4E20-8CE9-00268BCC4402}" type="parTrans" cxnId="{CCB6EF16-1BE6-4A55-A1DA-2D6C280837F0}">
      <dgm:prSet/>
      <dgm:spPr/>
      <dgm:t>
        <a:bodyPr/>
        <a:lstStyle/>
        <a:p>
          <a:endParaRPr lang="en-US"/>
        </a:p>
      </dgm:t>
    </dgm:pt>
    <dgm:pt modelId="{F690B7AA-A186-4B1C-B6A1-323991FE7608}" type="sibTrans" cxnId="{CCB6EF16-1BE6-4A55-A1DA-2D6C280837F0}">
      <dgm:prSet/>
      <dgm:spPr/>
      <dgm:t>
        <a:bodyPr/>
        <a:lstStyle/>
        <a:p>
          <a:endParaRPr lang="en-US"/>
        </a:p>
      </dgm:t>
    </dgm:pt>
    <dgm:pt modelId="{92472C4B-DA95-4B40-A42E-4B4C1533EBAC}">
      <dgm:prSet/>
      <dgm:spPr/>
      <dgm:t>
        <a:bodyPr/>
        <a:lstStyle/>
        <a:p>
          <a:r>
            <a:rPr lang="en-US" dirty="0" smtClean="0"/>
            <a:t>Poor borrowing less- moneylenders</a:t>
          </a:r>
        </a:p>
      </dgm:t>
    </dgm:pt>
    <dgm:pt modelId="{EAD9FA19-23EC-40C7-9591-A039460785EB}" type="parTrans" cxnId="{8817058C-083B-4ADA-B7C8-9F0FD23B6EC1}">
      <dgm:prSet/>
      <dgm:spPr/>
      <dgm:t>
        <a:bodyPr/>
        <a:lstStyle/>
        <a:p>
          <a:endParaRPr lang="en-US"/>
        </a:p>
      </dgm:t>
    </dgm:pt>
    <dgm:pt modelId="{6E705FD7-8EA9-4402-93D6-768EE123A815}" type="sibTrans" cxnId="{8817058C-083B-4ADA-B7C8-9F0FD23B6EC1}">
      <dgm:prSet/>
      <dgm:spPr/>
      <dgm:t>
        <a:bodyPr/>
        <a:lstStyle/>
        <a:p>
          <a:endParaRPr lang="en-US"/>
        </a:p>
      </dgm:t>
    </dgm:pt>
    <dgm:pt modelId="{8828DCDF-8452-4A3F-BC24-2CC9A8328E13}" type="pres">
      <dgm:prSet presAssocID="{1C4CEDE1-62E2-4D0E-8499-92BD3F44E3CC}" presName="linear" presStyleCnt="0">
        <dgm:presLayoutVars>
          <dgm:dir/>
          <dgm:resizeHandles val="exact"/>
        </dgm:presLayoutVars>
      </dgm:prSet>
      <dgm:spPr/>
      <dgm:t>
        <a:bodyPr/>
        <a:lstStyle/>
        <a:p>
          <a:endParaRPr lang="en-US"/>
        </a:p>
      </dgm:t>
    </dgm:pt>
    <dgm:pt modelId="{741D738B-A0AB-4DC6-84C4-5287026B119F}" type="pres">
      <dgm:prSet presAssocID="{8199F821-F188-4C33-9196-66CCDA318D0C}" presName="comp" presStyleCnt="0"/>
      <dgm:spPr/>
      <dgm:t>
        <a:bodyPr/>
        <a:lstStyle/>
        <a:p>
          <a:endParaRPr lang="en-US"/>
        </a:p>
      </dgm:t>
    </dgm:pt>
    <dgm:pt modelId="{56705EA6-A318-4DA7-9F1F-379ACBB2B2C9}" type="pres">
      <dgm:prSet presAssocID="{8199F821-F188-4C33-9196-66CCDA318D0C}" presName="box" presStyleLbl="node1" presStyleIdx="0" presStyleCnt="3"/>
      <dgm:spPr/>
      <dgm:t>
        <a:bodyPr/>
        <a:lstStyle/>
        <a:p>
          <a:endParaRPr lang="en-US"/>
        </a:p>
      </dgm:t>
    </dgm:pt>
    <dgm:pt modelId="{21B2AF74-5946-47A2-8171-95ED8CA4E32A}" type="pres">
      <dgm:prSet presAssocID="{8199F821-F188-4C33-9196-66CCDA318D0C}" presName="img" presStyleLbl="fgImgPlace1" presStyleIdx="0" presStyleCnt="3" custScaleY="6440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2F2853C-CB47-44B9-AB2D-D04F6199EF74}" type="pres">
      <dgm:prSet presAssocID="{8199F821-F188-4C33-9196-66CCDA318D0C}" presName="text" presStyleLbl="node1" presStyleIdx="0" presStyleCnt="3">
        <dgm:presLayoutVars>
          <dgm:bulletEnabled val="1"/>
        </dgm:presLayoutVars>
      </dgm:prSet>
      <dgm:spPr/>
      <dgm:t>
        <a:bodyPr/>
        <a:lstStyle/>
        <a:p>
          <a:endParaRPr lang="en-US"/>
        </a:p>
      </dgm:t>
    </dgm:pt>
    <dgm:pt modelId="{32A4F8F3-2063-47C2-B976-1367F2D47BCA}" type="pres">
      <dgm:prSet presAssocID="{1947C646-5A06-43D1-ACA9-BC5E957BFFB7}" presName="spacer" presStyleCnt="0"/>
      <dgm:spPr/>
      <dgm:t>
        <a:bodyPr/>
        <a:lstStyle/>
        <a:p>
          <a:endParaRPr lang="en-US"/>
        </a:p>
      </dgm:t>
    </dgm:pt>
    <dgm:pt modelId="{337F19A9-2EF2-4B51-AD26-6FE98FCB7AC5}" type="pres">
      <dgm:prSet presAssocID="{F46367F0-97CB-4B3E-942D-6E01EB938B5A}" presName="comp" presStyleCnt="0"/>
      <dgm:spPr/>
    </dgm:pt>
    <dgm:pt modelId="{7DEFE3EC-487F-43D1-AB7F-E589360E2925}" type="pres">
      <dgm:prSet presAssocID="{F46367F0-97CB-4B3E-942D-6E01EB938B5A}" presName="box" presStyleLbl="node1" presStyleIdx="1" presStyleCnt="3"/>
      <dgm:spPr/>
      <dgm:t>
        <a:bodyPr/>
        <a:lstStyle/>
        <a:p>
          <a:endParaRPr lang="en-US"/>
        </a:p>
      </dgm:t>
    </dgm:pt>
    <dgm:pt modelId="{9F0CDA5F-D9C5-4AA4-95A8-D12203A88EA5}" type="pres">
      <dgm:prSet presAssocID="{F46367F0-97CB-4B3E-942D-6E01EB938B5A}" presName="img" presStyleLbl="fgImgPlace1" presStyleIdx="1" presStyleCnt="3" custScaleY="60919"/>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E0A0BC6C-0F04-439E-B221-43EAFE95F4D9}" type="pres">
      <dgm:prSet presAssocID="{F46367F0-97CB-4B3E-942D-6E01EB938B5A}" presName="text" presStyleLbl="node1" presStyleIdx="1" presStyleCnt="3">
        <dgm:presLayoutVars>
          <dgm:bulletEnabled val="1"/>
        </dgm:presLayoutVars>
      </dgm:prSet>
      <dgm:spPr/>
      <dgm:t>
        <a:bodyPr/>
        <a:lstStyle/>
        <a:p>
          <a:endParaRPr lang="en-US"/>
        </a:p>
      </dgm:t>
    </dgm:pt>
    <dgm:pt modelId="{47B5802B-3BBC-488D-A80D-6397617CBB7E}" type="pres">
      <dgm:prSet presAssocID="{8B4463BA-3937-4940-A36D-F9F1BFAF36D8}" presName="spacer" presStyleCnt="0"/>
      <dgm:spPr/>
    </dgm:pt>
    <dgm:pt modelId="{C6C0A71A-4CE7-4603-9DB1-C0A12963C070}" type="pres">
      <dgm:prSet presAssocID="{E35C84CF-8F54-482B-ADEB-A9035C893232}" presName="comp" presStyleCnt="0"/>
      <dgm:spPr/>
    </dgm:pt>
    <dgm:pt modelId="{057CA320-BA5D-4862-BFB5-FEFC82514373}" type="pres">
      <dgm:prSet presAssocID="{E35C84CF-8F54-482B-ADEB-A9035C893232}" presName="box" presStyleLbl="node1" presStyleIdx="2" presStyleCnt="3"/>
      <dgm:spPr/>
      <dgm:t>
        <a:bodyPr/>
        <a:lstStyle/>
        <a:p>
          <a:endParaRPr lang="en-US"/>
        </a:p>
      </dgm:t>
    </dgm:pt>
    <dgm:pt modelId="{7F9A3098-9D2F-47BE-8626-374A39CE6448}" type="pres">
      <dgm:prSet presAssocID="{E35C84CF-8F54-482B-ADEB-A9035C893232}" presName="img" presStyleLbl="fgImgPlace1" presStyleIdx="2" presStyleCnt="3" custScaleY="68487"/>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7EEE6996-6D08-465D-AB3B-0BFD58989E56}" type="pres">
      <dgm:prSet presAssocID="{E35C84CF-8F54-482B-ADEB-A9035C893232}" presName="text" presStyleLbl="node1" presStyleIdx="2" presStyleCnt="3">
        <dgm:presLayoutVars>
          <dgm:bulletEnabled val="1"/>
        </dgm:presLayoutVars>
      </dgm:prSet>
      <dgm:spPr/>
      <dgm:t>
        <a:bodyPr/>
        <a:lstStyle/>
        <a:p>
          <a:endParaRPr lang="en-US"/>
        </a:p>
      </dgm:t>
    </dgm:pt>
  </dgm:ptLst>
  <dgm:cxnLst>
    <dgm:cxn modelId="{CA3A54D8-BCFA-48CD-9886-B1C8EC705F4E}" srcId="{8199F821-F188-4C33-9196-66CCDA318D0C}" destId="{0CAFFD48-820C-42A6-97E3-B77E4AC5FD4B}" srcOrd="1" destOrd="0" parTransId="{027F640D-F2CB-43E5-A380-CE9D6E580056}" sibTransId="{202BA36E-5A3C-444F-9943-C981C75A4BC4}"/>
    <dgm:cxn modelId="{CCB6EF16-1BE6-4A55-A1DA-2D6C280837F0}" srcId="{E35C84CF-8F54-482B-ADEB-A9035C893232}" destId="{7519ACEF-6E9F-4253-9783-0E6D9BD04324}" srcOrd="0" destOrd="0" parTransId="{82AC8A17-E124-4E20-8CE9-00268BCC4402}" sibTransId="{F690B7AA-A186-4B1C-B6A1-323991FE7608}"/>
    <dgm:cxn modelId="{8053F96D-01CF-4467-BDD9-F879A90A3478}" srcId="{1C4CEDE1-62E2-4D0E-8499-92BD3F44E3CC}" destId="{F46367F0-97CB-4B3E-942D-6E01EB938B5A}" srcOrd="1" destOrd="0" parTransId="{DE0FE5FA-1406-480E-B738-752B48386719}" sibTransId="{8B4463BA-3937-4940-A36D-F9F1BFAF36D8}"/>
    <dgm:cxn modelId="{3DF9D980-7E97-402D-9E8B-F77CF8E6F84C}" type="presOf" srcId="{7519ACEF-6E9F-4253-9783-0E6D9BD04324}" destId="{7EEE6996-6D08-465D-AB3B-0BFD58989E56}" srcOrd="1" destOrd="1" presId="urn:microsoft.com/office/officeart/2005/8/layout/vList4"/>
    <dgm:cxn modelId="{356CDAD6-5964-467E-8A9E-4A5F70AC0FE6}" type="presOf" srcId="{E35C84CF-8F54-482B-ADEB-A9035C893232}" destId="{7EEE6996-6D08-465D-AB3B-0BFD58989E56}" srcOrd="1" destOrd="0" presId="urn:microsoft.com/office/officeart/2005/8/layout/vList4"/>
    <dgm:cxn modelId="{9052F60C-8E7F-42FF-B045-B8BC83C91C75}" type="presOf" srcId="{0CAFFD48-820C-42A6-97E3-B77E4AC5FD4B}" destId="{F2F2853C-CB47-44B9-AB2D-D04F6199EF74}" srcOrd="1" destOrd="2" presId="urn:microsoft.com/office/officeart/2005/8/layout/vList4"/>
    <dgm:cxn modelId="{CE9363FA-B215-4694-BC2B-3F7D15966463}" type="presOf" srcId="{E35C84CF-8F54-482B-ADEB-A9035C893232}" destId="{057CA320-BA5D-4862-BFB5-FEFC82514373}" srcOrd="0" destOrd="0" presId="urn:microsoft.com/office/officeart/2005/8/layout/vList4"/>
    <dgm:cxn modelId="{E4901DA0-5C23-4013-9BAC-DE627BA09A73}" type="presOf" srcId="{526EE38D-A737-42A2-B459-65584CCFD3D1}" destId="{F2F2853C-CB47-44B9-AB2D-D04F6199EF74}" srcOrd="1" destOrd="1" presId="urn:microsoft.com/office/officeart/2005/8/layout/vList4"/>
    <dgm:cxn modelId="{5E70BD33-5853-43F4-9187-E7994998668C}" type="presOf" srcId="{92472C4B-DA95-4B40-A42E-4B4C1533EBAC}" destId="{7EEE6996-6D08-465D-AB3B-0BFD58989E56}" srcOrd="1" destOrd="2" presId="urn:microsoft.com/office/officeart/2005/8/layout/vList4"/>
    <dgm:cxn modelId="{1653A2B5-AF70-4528-87EA-CB0F22BF16E5}" type="presOf" srcId="{526EE38D-A737-42A2-B459-65584CCFD3D1}" destId="{56705EA6-A318-4DA7-9F1F-379ACBB2B2C9}" srcOrd="0" destOrd="1" presId="urn:microsoft.com/office/officeart/2005/8/layout/vList4"/>
    <dgm:cxn modelId="{1564D298-5D7D-4A3F-8F42-5944F1C6812D}" type="presOf" srcId="{F46367F0-97CB-4B3E-942D-6E01EB938B5A}" destId="{E0A0BC6C-0F04-439E-B221-43EAFE95F4D9}" srcOrd="1" destOrd="0" presId="urn:microsoft.com/office/officeart/2005/8/layout/vList4"/>
    <dgm:cxn modelId="{858BE9FA-D564-40ED-A760-7259FBE79E25}" srcId="{1C4CEDE1-62E2-4D0E-8499-92BD3F44E3CC}" destId="{E35C84CF-8F54-482B-ADEB-A9035C893232}" srcOrd="2" destOrd="0" parTransId="{4CAEBABE-318D-41FE-A3E2-A638B7612C4D}" sibTransId="{C9353191-7D37-413A-9B6D-A032D135A125}"/>
    <dgm:cxn modelId="{23FC8A31-72AA-441B-AC2D-5D6F1F75DDE5}" srcId="{1C4CEDE1-62E2-4D0E-8499-92BD3F44E3CC}" destId="{8199F821-F188-4C33-9196-66CCDA318D0C}" srcOrd="0" destOrd="0" parTransId="{38555763-3D1F-4602-980C-13DBBB21DC5B}" sibTransId="{1947C646-5A06-43D1-ACA9-BC5E957BFFB7}"/>
    <dgm:cxn modelId="{7EEB2128-F344-4BDB-BF39-A1195FC2D516}" srcId="{F46367F0-97CB-4B3E-942D-6E01EB938B5A}" destId="{D3140E0C-EB92-475D-AF72-A0D8F3D0729D}" srcOrd="0" destOrd="0" parTransId="{18F8CCEF-F57A-4107-9064-6A3244CC412F}" sibTransId="{CA0A324C-9707-4640-897B-F33193249666}"/>
    <dgm:cxn modelId="{7774804F-40B1-455D-BB74-4D28885800C6}" type="presOf" srcId="{92A985BC-9AEF-41E3-B78D-B1A2F517F3CF}" destId="{E0A0BC6C-0F04-439E-B221-43EAFE95F4D9}" srcOrd="1" destOrd="2" presId="urn:microsoft.com/office/officeart/2005/8/layout/vList4"/>
    <dgm:cxn modelId="{4D058D22-69D5-4663-B1F0-63A0C410CCA4}" type="presOf" srcId="{8199F821-F188-4C33-9196-66CCDA318D0C}" destId="{F2F2853C-CB47-44B9-AB2D-D04F6199EF74}" srcOrd="1" destOrd="0" presId="urn:microsoft.com/office/officeart/2005/8/layout/vList4"/>
    <dgm:cxn modelId="{4992E643-C879-4BC7-AC55-B9EA1AC8E95E}" type="presOf" srcId="{F46367F0-97CB-4B3E-942D-6E01EB938B5A}" destId="{7DEFE3EC-487F-43D1-AB7F-E589360E2925}" srcOrd="0" destOrd="0" presId="urn:microsoft.com/office/officeart/2005/8/layout/vList4"/>
    <dgm:cxn modelId="{8817058C-083B-4ADA-B7C8-9F0FD23B6EC1}" srcId="{E35C84CF-8F54-482B-ADEB-A9035C893232}" destId="{92472C4B-DA95-4B40-A42E-4B4C1533EBAC}" srcOrd="1" destOrd="0" parTransId="{EAD9FA19-23EC-40C7-9591-A039460785EB}" sibTransId="{6E705FD7-8EA9-4402-93D6-768EE123A815}"/>
    <dgm:cxn modelId="{09622030-746F-4E07-9408-8E5127D46400}" srcId="{8199F821-F188-4C33-9196-66CCDA318D0C}" destId="{526EE38D-A737-42A2-B459-65584CCFD3D1}" srcOrd="0" destOrd="0" parTransId="{1FDFC186-A760-451A-9325-234DAD28B956}" sibTransId="{84CB4F31-A677-45A1-9511-E4BE56E6270B}"/>
    <dgm:cxn modelId="{91107AE5-C084-47B3-AE63-6081D8D7B1A6}" type="presOf" srcId="{8199F821-F188-4C33-9196-66CCDA318D0C}" destId="{56705EA6-A318-4DA7-9F1F-379ACBB2B2C9}" srcOrd="0" destOrd="0" presId="urn:microsoft.com/office/officeart/2005/8/layout/vList4"/>
    <dgm:cxn modelId="{8838F8FF-5B85-4CFB-B370-693BC72628A1}" type="presOf" srcId="{D3140E0C-EB92-475D-AF72-A0D8F3D0729D}" destId="{E0A0BC6C-0F04-439E-B221-43EAFE95F4D9}" srcOrd="1" destOrd="1" presId="urn:microsoft.com/office/officeart/2005/8/layout/vList4"/>
    <dgm:cxn modelId="{A2318C95-8EC9-4993-B522-09A54D3736AE}" type="presOf" srcId="{1C4CEDE1-62E2-4D0E-8499-92BD3F44E3CC}" destId="{8828DCDF-8452-4A3F-BC24-2CC9A8328E13}" srcOrd="0" destOrd="0" presId="urn:microsoft.com/office/officeart/2005/8/layout/vList4"/>
    <dgm:cxn modelId="{708568C2-C666-412A-B85A-B0100A8A8F86}" type="presOf" srcId="{92A985BC-9AEF-41E3-B78D-B1A2F517F3CF}" destId="{7DEFE3EC-487F-43D1-AB7F-E589360E2925}" srcOrd="0" destOrd="2" presId="urn:microsoft.com/office/officeart/2005/8/layout/vList4"/>
    <dgm:cxn modelId="{1D799A99-9ECE-4164-AF3A-E6D956CB13A5}" type="presOf" srcId="{0CAFFD48-820C-42A6-97E3-B77E4AC5FD4B}" destId="{56705EA6-A318-4DA7-9F1F-379ACBB2B2C9}" srcOrd="0" destOrd="2" presId="urn:microsoft.com/office/officeart/2005/8/layout/vList4"/>
    <dgm:cxn modelId="{A23190F5-DB47-4D1F-9EA9-3086FBEFE2BA}" type="presOf" srcId="{7519ACEF-6E9F-4253-9783-0E6D9BD04324}" destId="{057CA320-BA5D-4862-BFB5-FEFC82514373}" srcOrd="0" destOrd="1" presId="urn:microsoft.com/office/officeart/2005/8/layout/vList4"/>
    <dgm:cxn modelId="{B577B300-2A35-4AF6-B164-70F1A4D87764}" type="presOf" srcId="{D3140E0C-EB92-475D-AF72-A0D8F3D0729D}" destId="{7DEFE3EC-487F-43D1-AB7F-E589360E2925}" srcOrd="0" destOrd="1" presId="urn:microsoft.com/office/officeart/2005/8/layout/vList4"/>
    <dgm:cxn modelId="{43F8F53A-E609-4611-9DCE-58CF995F9C5C}" srcId="{F46367F0-97CB-4B3E-942D-6E01EB938B5A}" destId="{92A985BC-9AEF-41E3-B78D-B1A2F517F3CF}" srcOrd="1" destOrd="0" parTransId="{929D8D21-03AE-4E99-927A-D9E8B829ABC1}" sibTransId="{E597D4AD-71F2-4498-B70D-9EE3E4DBB751}"/>
    <dgm:cxn modelId="{B2B5825E-6A72-4AF4-9B12-40160011BB9B}" type="presOf" srcId="{92472C4B-DA95-4B40-A42E-4B4C1533EBAC}" destId="{057CA320-BA5D-4862-BFB5-FEFC82514373}" srcOrd="0" destOrd="2" presId="urn:microsoft.com/office/officeart/2005/8/layout/vList4"/>
    <dgm:cxn modelId="{2A9A8969-9BA3-403D-9484-6078DD6FFC70}" type="presParOf" srcId="{8828DCDF-8452-4A3F-BC24-2CC9A8328E13}" destId="{741D738B-A0AB-4DC6-84C4-5287026B119F}" srcOrd="0" destOrd="0" presId="urn:microsoft.com/office/officeart/2005/8/layout/vList4"/>
    <dgm:cxn modelId="{258FE373-6EB1-4521-AD82-89642B8D0CA0}" type="presParOf" srcId="{741D738B-A0AB-4DC6-84C4-5287026B119F}" destId="{56705EA6-A318-4DA7-9F1F-379ACBB2B2C9}" srcOrd="0" destOrd="0" presId="urn:microsoft.com/office/officeart/2005/8/layout/vList4"/>
    <dgm:cxn modelId="{5FA8748A-38D1-4B5E-8E1B-91D2AD04C529}" type="presParOf" srcId="{741D738B-A0AB-4DC6-84C4-5287026B119F}" destId="{21B2AF74-5946-47A2-8171-95ED8CA4E32A}" srcOrd="1" destOrd="0" presId="urn:microsoft.com/office/officeart/2005/8/layout/vList4"/>
    <dgm:cxn modelId="{3162AC1A-9CFF-4E5F-8AEA-22DF8B45097E}" type="presParOf" srcId="{741D738B-A0AB-4DC6-84C4-5287026B119F}" destId="{F2F2853C-CB47-44B9-AB2D-D04F6199EF74}" srcOrd="2" destOrd="0" presId="urn:microsoft.com/office/officeart/2005/8/layout/vList4"/>
    <dgm:cxn modelId="{74B6C630-3533-46C9-A15F-B865DC7095FF}" type="presParOf" srcId="{8828DCDF-8452-4A3F-BC24-2CC9A8328E13}" destId="{32A4F8F3-2063-47C2-B976-1367F2D47BCA}" srcOrd="1" destOrd="0" presId="urn:microsoft.com/office/officeart/2005/8/layout/vList4"/>
    <dgm:cxn modelId="{6FF5953B-4045-4C00-90DD-3A05EFFF2968}" type="presParOf" srcId="{8828DCDF-8452-4A3F-BC24-2CC9A8328E13}" destId="{337F19A9-2EF2-4B51-AD26-6FE98FCB7AC5}" srcOrd="2" destOrd="0" presId="urn:microsoft.com/office/officeart/2005/8/layout/vList4"/>
    <dgm:cxn modelId="{8EF91D71-E4B9-4AF2-AD56-1DDE0E4B77CD}" type="presParOf" srcId="{337F19A9-2EF2-4B51-AD26-6FE98FCB7AC5}" destId="{7DEFE3EC-487F-43D1-AB7F-E589360E2925}" srcOrd="0" destOrd="0" presId="urn:microsoft.com/office/officeart/2005/8/layout/vList4"/>
    <dgm:cxn modelId="{ECF0DB31-C4FE-4B4A-BE89-881443CDA317}" type="presParOf" srcId="{337F19A9-2EF2-4B51-AD26-6FE98FCB7AC5}" destId="{9F0CDA5F-D9C5-4AA4-95A8-D12203A88EA5}" srcOrd="1" destOrd="0" presId="urn:microsoft.com/office/officeart/2005/8/layout/vList4"/>
    <dgm:cxn modelId="{2E530DF9-5671-4634-9E9A-B11BC54572E0}" type="presParOf" srcId="{337F19A9-2EF2-4B51-AD26-6FE98FCB7AC5}" destId="{E0A0BC6C-0F04-439E-B221-43EAFE95F4D9}" srcOrd="2" destOrd="0" presId="urn:microsoft.com/office/officeart/2005/8/layout/vList4"/>
    <dgm:cxn modelId="{B0197F89-8955-42F4-BADC-8F1A7575ADD7}" type="presParOf" srcId="{8828DCDF-8452-4A3F-BC24-2CC9A8328E13}" destId="{47B5802B-3BBC-488D-A80D-6397617CBB7E}" srcOrd="3" destOrd="0" presId="urn:microsoft.com/office/officeart/2005/8/layout/vList4"/>
    <dgm:cxn modelId="{8DBBF7B8-C798-4235-9FD7-E980A538FE5E}" type="presParOf" srcId="{8828DCDF-8452-4A3F-BC24-2CC9A8328E13}" destId="{C6C0A71A-4CE7-4603-9DB1-C0A12963C070}" srcOrd="4" destOrd="0" presId="urn:microsoft.com/office/officeart/2005/8/layout/vList4"/>
    <dgm:cxn modelId="{387FE615-5966-4618-A292-F8BF941EDE57}" type="presParOf" srcId="{C6C0A71A-4CE7-4603-9DB1-C0A12963C070}" destId="{057CA320-BA5D-4862-BFB5-FEFC82514373}" srcOrd="0" destOrd="0" presId="urn:microsoft.com/office/officeart/2005/8/layout/vList4"/>
    <dgm:cxn modelId="{CE7CF390-D6FC-4EEF-87F3-BEC6E7181B31}" type="presParOf" srcId="{C6C0A71A-4CE7-4603-9DB1-C0A12963C070}" destId="{7F9A3098-9D2F-47BE-8626-374A39CE6448}" srcOrd="1" destOrd="0" presId="urn:microsoft.com/office/officeart/2005/8/layout/vList4"/>
    <dgm:cxn modelId="{02CDDE5B-AF09-479A-8C60-6D3851CFD78B}" type="presParOf" srcId="{C6C0A71A-4CE7-4603-9DB1-C0A12963C070}" destId="{7EEE6996-6D08-465D-AB3B-0BFD58989E5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F97A6-BF54-4498-929D-B7C7FE19ED04}">
      <dsp:nvSpPr>
        <dsp:cNvPr id="0" name=""/>
        <dsp:cNvSpPr/>
      </dsp:nvSpPr>
      <dsp:spPr>
        <a:xfrm>
          <a:off x="2515560" y="904854"/>
          <a:ext cx="546858" cy="91440"/>
        </a:xfrm>
        <a:custGeom>
          <a:avLst/>
          <a:gdLst/>
          <a:ahLst/>
          <a:cxnLst/>
          <a:rect l="0" t="0" r="0" b="0"/>
          <a:pathLst>
            <a:path>
              <a:moveTo>
                <a:pt x="0" y="45720"/>
              </a:moveTo>
              <a:lnTo>
                <a:pt x="54685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74553" y="947687"/>
        <a:ext cx="28872" cy="5774"/>
      </dsp:txXfrm>
    </dsp:sp>
    <dsp:sp modelId="{1155C53E-AC5E-498F-9C2A-295B1CB549C2}">
      <dsp:nvSpPr>
        <dsp:cNvPr id="0" name=""/>
        <dsp:cNvSpPr/>
      </dsp:nvSpPr>
      <dsp:spPr>
        <a:xfrm>
          <a:off x="6669" y="197367"/>
          <a:ext cx="2510690" cy="150641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Post nationalization: Govt</a:t>
          </a:r>
          <a:r>
            <a:rPr lang="en-US" sz="2200" kern="1200" dirty="0"/>
            <a:t>. RBI interference</a:t>
          </a:r>
        </a:p>
      </dsp:txBody>
      <dsp:txXfrm>
        <a:off x="6669" y="197367"/>
        <a:ext cx="2510690" cy="1506414"/>
      </dsp:txXfrm>
    </dsp:sp>
    <dsp:sp modelId="{56A7092E-B74A-4401-AB1F-812A070170B3}">
      <dsp:nvSpPr>
        <dsp:cNvPr id="0" name=""/>
        <dsp:cNvSpPr/>
      </dsp:nvSpPr>
      <dsp:spPr>
        <a:xfrm>
          <a:off x="5603709" y="904854"/>
          <a:ext cx="546858" cy="91440"/>
        </a:xfrm>
        <a:custGeom>
          <a:avLst/>
          <a:gdLst/>
          <a:ahLst/>
          <a:cxnLst/>
          <a:rect l="0" t="0" r="0" b="0"/>
          <a:pathLst>
            <a:path>
              <a:moveTo>
                <a:pt x="0" y="45720"/>
              </a:moveTo>
              <a:lnTo>
                <a:pt x="546858"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862702" y="947687"/>
        <a:ext cx="28872" cy="5774"/>
      </dsp:txXfrm>
    </dsp:sp>
    <dsp:sp modelId="{1EB5A4C0-4D89-492C-BDAC-9D132EFE1F5B}">
      <dsp:nvSpPr>
        <dsp:cNvPr id="0" name=""/>
        <dsp:cNvSpPr/>
      </dsp:nvSpPr>
      <dsp:spPr>
        <a:xfrm>
          <a:off x="3094819" y="197367"/>
          <a:ext cx="2510690" cy="150641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1991: </a:t>
          </a:r>
          <a:r>
            <a:rPr lang="en-US" sz="2200" kern="1200" dirty="0" err="1"/>
            <a:t>M.Narsimhan</a:t>
          </a:r>
          <a:r>
            <a:rPr lang="en-US" sz="2200" kern="1200" dirty="0"/>
            <a:t>- deregulate</a:t>
          </a:r>
        </a:p>
      </dsp:txBody>
      <dsp:txXfrm>
        <a:off x="3094819" y="197367"/>
        <a:ext cx="2510690" cy="1506414"/>
      </dsp:txXfrm>
    </dsp:sp>
    <dsp:sp modelId="{78B12791-04F9-4713-A98E-5BAD966CC224}">
      <dsp:nvSpPr>
        <dsp:cNvPr id="0" name=""/>
        <dsp:cNvSpPr/>
      </dsp:nvSpPr>
      <dsp:spPr>
        <a:xfrm>
          <a:off x="1262015" y="1701981"/>
          <a:ext cx="6176298" cy="546858"/>
        </a:xfrm>
        <a:custGeom>
          <a:avLst/>
          <a:gdLst/>
          <a:ahLst/>
          <a:cxnLst/>
          <a:rect l="0" t="0" r="0" b="0"/>
          <a:pathLst>
            <a:path>
              <a:moveTo>
                <a:pt x="6176298" y="0"/>
              </a:moveTo>
              <a:lnTo>
                <a:pt x="6176298" y="290529"/>
              </a:lnTo>
              <a:lnTo>
                <a:pt x="0" y="290529"/>
              </a:lnTo>
              <a:lnTo>
                <a:pt x="0" y="546858"/>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95083" y="1972523"/>
        <a:ext cx="310161" cy="5774"/>
      </dsp:txXfrm>
    </dsp:sp>
    <dsp:sp modelId="{D3FEFBDE-C465-4450-B87A-144CEB12A306}">
      <dsp:nvSpPr>
        <dsp:cNvPr id="0" name=""/>
        <dsp:cNvSpPr/>
      </dsp:nvSpPr>
      <dsp:spPr>
        <a:xfrm>
          <a:off x="6182968" y="197367"/>
          <a:ext cx="2510690" cy="150641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b="1" kern="1200" dirty="0"/>
            <a:t>Benchmark Prime Lending Rate (</a:t>
          </a:r>
          <a:r>
            <a:rPr lang="en-US" sz="2200" kern="1200" dirty="0"/>
            <a:t>BPLR)</a:t>
          </a:r>
        </a:p>
      </dsp:txBody>
      <dsp:txXfrm>
        <a:off x="6182968" y="197367"/>
        <a:ext cx="2510690" cy="1506414"/>
      </dsp:txXfrm>
    </dsp:sp>
    <dsp:sp modelId="{BA6F4558-CB08-4FFE-91C7-131FE4AF8973}">
      <dsp:nvSpPr>
        <dsp:cNvPr id="0" name=""/>
        <dsp:cNvSpPr/>
      </dsp:nvSpPr>
      <dsp:spPr>
        <a:xfrm>
          <a:off x="2515560" y="2988727"/>
          <a:ext cx="546858" cy="91440"/>
        </a:xfrm>
        <a:custGeom>
          <a:avLst/>
          <a:gdLst/>
          <a:ahLst/>
          <a:cxnLst/>
          <a:rect l="0" t="0" r="0" b="0"/>
          <a:pathLst>
            <a:path>
              <a:moveTo>
                <a:pt x="0" y="45720"/>
              </a:moveTo>
              <a:lnTo>
                <a:pt x="54685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74553" y="3031560"/>
        <a:ext cx="28872" cy="5774"/>
      </dsp:txXfrm>
    </dsp:sp>
    <dsp:sp modelId="{81E3FB13-69ED-4DD1-8E8C-DE0E57A66986}">
      <dsp:nvSpPr>
        <dsp:cNvPr id="0" name=""/>
        <dsp:cNvSpPr/>
      </dsp:nvSpPr>
      <dsp:spPr>
        <a:xfrm>
          <a:off x="6669" y="2281240"/>
          <a:ext cx="2510690" cy="150641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2010: Base Rate</a:t>
          </a:r>
        </a:p>
      </dsp:txBody>
      <dsp:txXfrm>
        <a:off x="6669" y="2281240"/>
        <a:ext cx="2510690" cy="1506414"/>
      </dsp:txXfrm>
    </dsp:sp>
    <dsp:sp modelId="{014D33C5-C845-4989-8120-76AFB3A07914}">
      <dsp:nvSpPr>
        <dsp:cNvPr id="0" name=""/>
        <dsp:cNvSpPr/>
      </dsp:nvSpPr>
      <dsp:spPr>
        <a:xfrm>
          <a:off x="3094819" y="2281240"/>
          <a:ext cx="2510690" cy="1506414"/>
        </a:xfrm>
        <a:prstGeom prst="rect">
          <a:avLst/>
        </a:prstGeom>
        <a:solidFill>
          <a:schemeClr val="bg1">
            <a:lumMod val="95000"/>
            <a:lum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2016: MCLR</a:t>
          </a:r>
        </a:p>
      </dsp:txBody>
      <dsp:txXfrm>
        <a:off x="3094819" y="2281240"/>
        <a:ext cx="2510690" cy="15064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4CF91-2FA5-4730-89C3-87F992D72E9A}">
      <dsp:nvSpPr>
        <dsp:cNvPr id="0" name=""/>
        <dsp:cNvSpPr/>
      </dsp:nvSpPr>
      <dsp:spPr>
        <a:xfrm>
          <a:off x="42" y="56295"/>
          <a:ext cx="4110954" cy="979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lvl="0" algn="ctr" defTabSz="1511300">
            <a:lnSpc>
              <a:spcPct val="90000"/>
            </a:lnSpc>
            <a:spcBef>
              <a:spcPct val="0"/>
            </a:spcBef>
            <a:spcAft>
              <a:spcPct val="35000"/>
            </a:spcAft>
          </a:pPr>
          <a:r>
            <a:rPr lang="en-US" sz="3400" kern="1200" dirty="0">
              <a:latin typeface="Franklin Gothic Medium Cond" panose="020B0606030402020204" pitchFamily="34" charset="0"/>
            </a:rPr>
            <a:t>Base Rate</a:t>
          </a:r>
        </a:p>
      </dsp:txBody>
      <dsp:txXfrm>
        <a:off x="42" y="56295"/>
        <a:ext cx="4110954" cy="979200"/>
      </dsp:txXfrm>
    </dsp:sp>
    <dsp:sp modelId="{7686F493-BA65-465E-83D1-A59412679E7D}">
      <dsp:nvSpPr>
        <dsp:cNvPr id="0" name=""/>
        <dsp:cNvSpPr/>
      </dsp:nvSpPr>
      <dsp:spPr>
        <a:xfrm>
          <a:off x="42" y="1035496"/>
          <a:ext cx="4110954" cy="28932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latin typeface="Franklin Gothic Medium Cond" panose="020B0606030402020204" pitchFamily="34" charset="0"/>
            </a:rPr>
            <a:t>Deposit Interest (Cost of Funds)</a:t>
          </a:r>
        </a:p>
        <a:p>
          <a:pPr marL="285750" lvl="1" indent="-285750" algn="l" defTabSz="1511300">
            <a:lnSpc>
              <a:spcPct val="90000"/>
            </a:lnSpc>
            <a:spcBef>
              <a:spcPct val="0"/>
            </a:spcBef>
            <a:spcAft>
              <a:spcPct val="15000"/>
            </a:spcAft>
            <a:buChar char="••"/>
          </a:pPr>
          <a:r>
            <a:rPr lang="en-US" sz="3400" kern="1200" dirty="0">
              <a:latin typeface="Franklin Gothic Medium Cond" panose="020B0606030402020204" pitchFamily="34" charset="0"/>
            </a:rPr>
            <a:t>CRR Cost</a:t>
          </a:r>
        </a:p>
        <a:p>
          <a:pPr marL="285750" lvl="1" indent="-285750" algn="l" defTabSz="1511300">
            <a:lnSpc>
              <a:spcPct val="90000"/>
            </a:lnSpc>
            <a:spcBef>
              <a:spcPct val="0"/>
            </a:spcBef>
            <a:spcAft>
              <a:spcPct val="15000"/>
            </a:spcAft>
            <a:buChar char="••"/>
          </a:pPr>
          <a:r>
            <a:rPr lang="en-US" sz="3400" kern="1200" dirty="0">
              <a:latin typeface="Franklin Gothic Medium Cond" panose="020B0606030402020204" pitchFamily="34" charset="0"/>
            </a:rPr>
            <a:t>Operating Cost</a:t>
          </a:r>
        </a:p>
        <a:p>
          <a:pPr marL="285750" lvl="1" indent="-285750" algn="l" defTabSz="1511300">
            <a:lnSpc>
              <a:spcPct val="90000"/>
            </a:lnSpc>
            <a:spcBef>
              <a:spcPct val="0"/>
            </a:spcBef>
            <a:spcAft>
              <a:spcPct val="15000"/>
            </a:spcAft>
            <a:buChar char="••"/>
          </a:pPr>
          <a:r>
            <a:rPr lang="en-US" sz="3400" kern="1200" dirty="0">
              <a:latin typeface="Franklin Gothic Medium Cond" panose="020B0606030402020204" pitchFamily="34" charset="0"/>
            </a:rPr>
            <a:t>Min. rate of return</a:t>
          </a:r>
        </a:p>
      </dsp:txBody>
      <dsp:txXfrm>
        <a:off x="42" y="1035496"/>
        <a:ext cx="4110954" cy="2893230"/>
      </dsp:txXfrm>
    </dsp:sp>
    <dsp:sp modelId="{3F0E4D69-B010-4565-94DD-77AA77D1EEFC}">
      <dsp:nvSpPr>
        <dsp:cNvPr id="0" name=""/>
        <dsp:cNvSpPr/>
      </dsp:nvSpPr>
      <dsp:spPr>
        <a:xfrm>
          <a:off x="4686531" y="56295"/>
          <a:ext cx="4110954" cy="9792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lvl="0" algn="ctr" defTabSz="1511300">
            <a:lnSpc>
              <a:spcPct val="90000"/>
            </a:lnSpc>
            <a:spcBef>
              <a:spcPct val="0"/>
            </a:spcBef>
            <a:spcAft>
              <a:spcPct val="35000"/>
            </a:spcAft>
          </a:pPr>
          <a:r>
            <a:rPr lang="en-US" sz="3400" kern="1200" dirty="0">
              <a:latin typeface="Franklin Gothic Medium Cond" panose="020B0606030402020204" pitchFamily="34" charset="0"/>
            </a:rPr>
            <a:t>MCLR</a:t>
          </a:r>
        </a:p>
      </dsp:txBody>
      <dsp:txXfrm>
        <a:off x="4686531" y="56295"/>
        <a:ext cx="4110954" cy="979200"/>
      </dsp:txXfrm>
    </dsp:sp>
    <dsp:sp modelId="{DDFBB41C-2803-4591-BE7A-36A0B19A9987}">
      <dsp:nvSpPr>
        <dsp:cNvPr id="0" name=""/>
        <dsp:cNvSpPr/>
      </dsp:nvSpPr>
      <dsp:spPr>
        <a:xfrm>
          <a:off x="4686531" y="1035496"/>
          <a:ext cx="4110954" cy="289323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4CF91-2FA5-4730-89C3-87F992D72E9A}">
      <dsp:nvSpPr>
        <dsp:cNvPr id="0" name=""/>
        <dsp:cNvSpPr/>
      </dsp:nvSpPr>
      <dsp:spPr>
        <a:xfrm>
          <a:off x="42" y="14375"/>
          <a:ext cx="4110954" cy="662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a:latin typeface="Franklin Gothic Medium Cond" panose="020B0606030402020204" pitchFamily="34" charset="0"/>
            </a:rPr>
            <a:t>Base Rate</a:t>
          </a:r>
        </a:p>
      </dsp:txBody>
      <dsp:txXfrm>
        <a:off x="42" y="14375"/>
        <a:ext cx="4110954" cy="662400"/>
      </dsp:txXfrm>
    </dsp:sp>
    <dsp:sp modelId="{7686F493-BA65-465E-83D1-A59412679E7D}">
      <dsp:nvSpPr>
        <dsp:cNvPr id="0" name=""/>
        <dsp:cNvSpPr/>
      </dsp:nvSpPr>
      <dsp:spPr>
        <a:xfrm>
          <a:off x="42" y="676775"/>
          <a:ext cx="4110954" cy="32938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Deposit Interest (Cost of Funds)</a:t>
          </a:r>
        </a:p>
        <a:p>
          <a:pPr marL="228600" lvl="1"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CRR Cost</a:t>
          </a:r>
        </a:p>
        <a:p>
          <a:pPr marL="228600" lvl="1"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Operating Cost</a:t>
          </a:r>
        </a:p>
        <a:p>
          <a:pPr marL="228600" lvl="1"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Min. rate of return</a:t>
          </a:r>
        </a:p>
      </dsp:txBody>
      <dsp:txXfrm>
        <a:off x="42" y="676775"/>
        <a:ext cx="4110954" cy="3293871"/>
      </dsp:txXfrm>
    </dsp:sp>
    <dsp:sp modelId="{3F0E4D69-B010-4565-94DD-77AA77D1EEFC}">
      <dsp:nvSpPr>
        <dsp:cNvPr id="0" name=""/>
        <dsp:cNvSpPr/>
      </dsp:nvSpPr>
      <dsp:spPr>
        <a:xfrm>
          <a:off x="4686531" y="14375"/>
          <a:ext cx="4110954" cy="662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dirty="0">
              <a:latin typeface="Franklin Gothic Medium Cond" panose="020B0606030402020204" pitchFamily="34" charset="0"/>
            </a:rPr>
            <a:t>MCLR</a:t>
          </a:r>
        </a:p>
      </dsp:txBody>
      <dsp:txXfrm>
        <a:off x="4686531" y="14375"/>
        <a:ext cx="4110954" cy="662400"/>
      </dsp:txXfrm>
    </dsp:sp>
    <dsp:sp modelId="{DDFBB41C-2803-4591-BE7A-36A0B19A9987}">
      <dsp:nvSpPr>
        <dsp:cNvPr id="0" name=""/>
        <dsp:cNvSpPr/>
      </dsp:nvSpPr>
      <dsp:spPr>
        <a:xfrm>
          <a:off x="4686531" y="676775"/>
          <a:ext cx="4110954" cy="329387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CRR Cost (Negative Carry)</a:t>
          </a:r>
        </a:p>
        <a:p>
          <a:pPr marL="228600" lvl="1"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Operating Cost</a:t>
          </a:r>
        </a:p>
        <a:p>
          <a:pPr marL="228600" lvl="1"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Marginal cost of funds:</a:t>
          </a:r>
        </a:p>
        <a:p>
          <a:pPr marL="457200" lvl="2" indent="-228600" algn="l" defTabSz="1022350">
            <a:lnSpc>
              <a:spcPct val="90000"/>
            </a:lnSpc>
            <a:spcBef>
              <a:spcPct val="0"/>
            </a:spcBef>
            <a:spcAft>
              <a:spcPct val="15000"/>
            </a:spcAft>
            <a:buChar char="••"/>
          </a:pPr>
          <a:r>
            <a:rPr lang="en-US" sz="2300" kern="1200" dirty="0">
              <a:solidFill>
                <a:srgbClr val="C00000"/>
              </a:solidFill>
              <a:latin typeface="Franklin Gothic Medium Cond" panose="020B0606030402020204" pitchFamily="34" charset="0"/>
            </a:rPr>
            <a:t>Repo Rate</a:t>
          </a:r>
        </a:p>
        <a:p>
          <a:pPr marL="457200" lvl="2"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Deposit Interest</a:t>
          </a:r>
        </a:p>
        <a:p>
          <a:pPr marL="457200" lvl="2"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Return on </a:t>
          </a:r>
          <a:r>
            <a:rPr lang="en-US" sz="2300" kern="1200" dirty="0" err="1">
              <a:latin typeface="Franklin Gothic Medium Cond" panose="020B0606030402020204" pitchFamily="34" charset="0"/>
            </a:rPr>
            <a:t>Networth</a:t>
          </a:r>
          <a:r>
            <a:rPr lang="en-US" sz="2300" kern="1200" dirty="0">
              <a:latin typeface="Franklin Gothic Medium Cond" panose="020B0606030402020204" pitchFamily="34" charset="0"/>
            </a:rPr>
            <a:t> (Cost on equity)</a:t>
          </a:r>
        </a:p>
        <a:p>
          <a:pPr marL="228600" lvl="1"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Tenor premium on long term loans</a:t>
          </a:r>
        </a:p>
      </dsp:txBody>
      <dsp:txXfrm>
        <a:off x="4686531" y="676775"/>
        <a:ext cx="4110954" cy="329387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0CD8D-0E64-422C-8D80-621CE8B84634}">
      <dsp:nvSpPr>
        <dsp:cNvPr id="0" name=""/>
        <dsp:cNvSpPr/>
      </dsp:nvSpPr>
      <dsp:spPr>
        <a:xfrm>
          <a:off x="0" y="3158890"/>
          <a:ext cx="9085277" cy="10368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After Demonetization in Nov’16…(1/1/2017)</a:t>
          </a:r>
          <a:endParaRPr lang="en-US" sz="2000" kern="1200" dirty="0">
            <a:latin typeface="Franklin Gothic Medium Cond" panose="020B0606030402020204" pitchFamily="34" charset="0"/>
          </a:endParaRPr>
        </a:p>
      </dsp:txBody>
      <dsp:txXfrm>
        <a:off x="0" y="3158890"/>
        <a:ext cx="9085277" cy="559881"/>
      </dsp:txXfrm>
    </dsp:sp>
    <dsp:sp modelId="{E8435D85-027A-4CB4-9035-6E2A81CECA66}">
      <dsp:nvSpPr>
        <dsp:cNvPr id="0" name=""/>
        <dsp:cNvSpPr/>
      </dsp:nvSpPr>
      <dsp:spPr>
        <a:xfrm>
          <a:off x="4436" y="3698035"/>
          <a:ext cx="3025468" cy="47693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lvl="0" algn="ctr" defTabSz="1155700">
            <a:lnSpc>
              <a:spcPct val="90000"/>
            </a:lnSpc>
            <a:spcBef>
              <a:spcPct val="0"/>
            </a:spcBef>
            <a:spcAft>
              <a:spcPct val="35000"/>
            </a:spcAft>
          </a:pPr>
          <a:r>
            <a:rPr lang="en-US" sz="2600" kern="1200" dirty="0" smtClean="0">
              <a:latin typeface="Franklin Gothic Medium Cond" panose="020B0606030402020204" pitchFamily="34" charset="0"/>
            </a:rPr>
            <a:t>MCLR 3 years: 8.15%</a:t>
          </a:r>
          <a:endParaRPr lang="en-US" sz="2600" kern="1200" dirty="0">
            <a:latin typeface="Franklin Gothic Medium Cond" panose="020B0606030402020204" pitchFamily="34" charset="0"/>
          </a:endParaRPr>
        </a:p>
      </dsp:txBody>
      <dsp:txXfrm>
        <a:off x="4436" y="3698035"/>
        <a:ext cx="3025468" cy="476936"/>
      </dsp:txXfrm>
    </dsp:sp>
    <dsp:sp modelId="{3D17B04C-CA12-46D9-97C9-548210C7ED31}">
      <dsp:nvSpPr>
        <dsp:cNvPr id="0" name=""/>
        <dsp:cNvSpPr/>
      </dsp:nvSpPr>
      <dsp:spPr>
        <a:xfrm>
          <a:off x="3029904" y="3698035"/>
          <a:ext cx="3025468" cy="476936"/>
        </a:xfrm>
        <a:prstGeom prst="rect">
          <a:avLst/>
        </a:prstGeom>
        <a:solidFill>
          <a:srgbClr val="FF0000">
            <a:alpha val="90000"/>
          </a:srgb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tx1"/>
              </a:solidFill>
              <a:effectLst>
                <a:outerShdw blurRad="38100" dist="38100" dir="2700000" algn="tl">
                  <a:srgbClr val="000000">
                    <a:alpha val="43137"/>
                  </a:srgbClr>
                </a:outerShdw>
              </a:effectLst>
              <a:latin typeface="Franklin Gothic Medium Cond" panose="020B0606030402020204" pitchFamily="34" charset="0"/>
            </a:rPr>
            <a:t>+ Spread 0.65%</a:t>
          </a:r>
          <a:endParaRPr lang="en-US" sz="2600" kern="1200" dirty="0">
            <a:solidFill>
              <a:schemeClr val="tx1"/>
            </a:solidFill>
            <a:effectLst>
              <a:outerShdw blurRad="38100" dist="38100" dir="2700000" algn="tl">
                <a:srgbClr val="000000">
                  <a:alpha val="43137"/>
                </a:srgbClr>
              </a:outerShdw>
            </a:effectLst>
            <a:latin typeface="Franklin Gothic Medium Cond" panose="020B0606030402020204" pitchFamily="34" charset="0"/>
          </a:endParaRPr>
        </a:p>
      </dsp:txBody>
      <dsp:txXfrm>
        <a:off x="3029904" y="3698035"/>
        <a:ext cx="3025468" cy="476936"/>
      </dsp:txXfrm>
    </dsp:sp>
    <dsp:sp modelId="{8A8C74DA-6F7D-41B0-B05F-DAF0D968C107}">
      <dsp:nvSpPr>
        <dsp:cNvPr id="0" name=""/>
        <dsp:cNvSpPr/>
      </dsp:nvSpPr>
      <dsp:spPr>
        <a:xfrm>
          <a:off x="6055372" y="3698035"/>
          <a:ext cx="3025468" cy="47693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lvl="0" algn="ctr" defTabSz="1155700">
            <a:lnSpc>
              <a:spcPct val="90000"/>
            </a:lnSpc>
            <a:spcBef>
              <a:spcPct val="0"/>
            </a:spcBef>
            <a:spcAft>
              <a:spcPct val="35000"/>
            </a:spcAft>
          </a:pPr>
          <a:r>
            <a:rPr lang="en-US" sz="2600" kern="1200" dirty="0">
              <a:latin typeface="Franklin Gothic Medium Cond" panose="020B0606030402020204" pitchFamily="34" charset="0"/>
            </a:rPr>
            <a:t>=Home Loan@ </a:t>
          </a:r>
          <a:r>
            <a:rPr lang="en-US" sz="2600" kern="1200" dirty="0" smtClean="0">
              <a:latin typeface="Franklin Gothic Medium Cond" panose="020B0606030402020204" pitchFamily="34" charset="0"/>
            </a:rPr>
            <a:t>8.80%</a:t>
          </a:r>
          <a:endParaRPr lang="en-US" sz="2600" kern="1200" dirty="0">
            <a:latin typeface="Franklin Gothic Medium Cond" panose="020B0606030402020204" pitchFamily="34" charset="0"/>
          </a:endParaRPr>
        </a:p>
      </dsp:txBody>
      <dsp:txXfrm>
        <a:off x="6055372" y="3698035"/>
        <a:ext cx="3025468" cy="476936"/>
      </dsp:txXfrm>
    </dsp:sp>
    <dsp:sp modelId="{0E168533-7387-45B8-B1E2-90A98A8DF586}">
      <dsp:nvSpPr>
        <dsp:cNvPr id="0" name=""/>
        <dsp:cNvSpPr/>
      </dsp:nvSpPr>
      <dsp:spPr>
        <a:xfrm rot="10800000">
          <a:off x="0" y="1579815"/>
          <a:ext cx="9085277" cy="1594626"/>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latin typeface="Franklin Gothic Medium Cond" panose="020B0606030402020204" pitchFamily="34" charset="0"/>
            </a:rPr>
            <a:t>After (WEF 1/4/2016)</a:t>
          </a:r>
        </a:p>
      </dsp:txBody>
      <dsp:txXfrm rot="-10800000">
        <a:off x="0" y="1579815"/>
        <a:ext cx="9085277" cy="559713"/>
      </dsp:txXfrm>
    </dsp:sp>
    <dsp:sp modelId="{2A99C5F3-4C39-4B83-A830-91CBACB19784}">
      <dsp:nvSpPr>
        <dsp:cNvPr id="0" name=""/>
        <dsp:cNvSpPr/>
      </dsp:nvSpPr>
      <dsp:spPr>
        <a:xfrm>
          <a:off x="4436" y="2139529"/>
          <a:ext cx="3025468" cy="47679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lvl="0" algn="ctr" defTabSz="1155700">
            <a:lnSpc>
              <a:spcPct val="90000"/>
            </a:lnSpc>
            <a:spcBef>
              <a:spcPct val="0"/>
            </a:spcBef>
            <a:spcAft>
              <a:spcPct val="35000"/>
            </a:spcAft>
          </a:pPr>
          <a:r>
            <a:rPr lang="en-US" sz="2600" kern="1200" dirty="0">
              <a:latin typeface="Franklin Gothic Medium Cond" panose="020B0606030402020204" pitchFamily="34" charset="0"/>
            </a:rPr>
            <a:t>MCLR: </a:t>
          </a:r>
          <a:r>
            <a:rPr lang="en-US" sz="2600" kern="1200" dirty="0" smtClean="0">
              <a:latin typeface="Franklin Gothic Medium Cond" panose="020B0606030402020204" pitchFamily="34" charset="0"/>
            </a:rPr>
            <a:t>9.20%</a:t>
          </a:r>
          <a:endParaRPr lang="en-US" sz="2600" kern="1200" dirty="0">
            <a:latin typeface="Franklin Gothic Medium Cond" panose="020B0606030402020204" pitchFamily="34" charset="0"/>
          </a:endParaRPr>
        </a:p>
      </dsp:txBody>
      <dsp:txXfrm>
        <a:off x="4436" y="2139529"/>
        <a:ext cx="3025468" cy="476793"/>
      </dsp:txXfrm>
    </dsp:sp>
    <dsp:sp modelId="{5727443F-C261-4207-9D99-A17895FC1967}">
      <dsp:nvSpPr>
        <dsp:cNvPr id="0" name=""/>
        <dsp:cNvSpPr/>
      </dsp:nvSpPr>
      <dsp:spPr>
        <a:xfrm>
          <a:off x="3029904" y="2139529"/>
          <a:ext cx="3025468" cy="476793"/>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lvl="0" algn="ctr" defTabSz="1155700">
            <a:lnSpc>
              <a:spcPct val="90000"/>
            </a:lnSpc>
            <a:spcBef>
              <a:spcPct val="0"/>
            </a:spcBef>
            <a:spcAft>
              <a:spcPct val="35000"/>
            </a:spcAft>
          </a:pPr>
          <a:r>
            <a:rPr lang="en-US" sz="2600" kern="1200" dirty="0">
              <a:latin typeface="Franklin Gothic Medium Cond" panose="020B0606030402020204" pitchFamily="34" charset="0"/>
            </a:rPr>
            <a:t>+ Spread 0.25%</a:t>
          </a:r>
        </a:p>
      </dsp:txBody>
      <dsp:txXfrm>
        <a:off x="3029904" y="2139529"/>
        <a:ext cx="3025468" cy="476793"/>
      </dsp:txXfrm>
    </dsp:sp>
    <dsp:sp modelId="{E7F25052-8F10-4C79-81AE-20F0AD6FCA43}">
      <dsp:nvSpPr>
        <dsp:cNvPr id="0" name=""/>
        <dsp:cNvSpPr/>
      </dsp:nvSpPr>
      <dsp:spPr>
        <a:xfrm>
          <a:off x="6055372" y="2139529"/>
          <a:ext cx="3025468" cy="47679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lvl="0" algn="ctr" defTabSz="1155700">
            <a:lnSpc>
              <a:spcPct val="90000"/>
            </a:lnSpc>
            <a:spcBef>
              <a:spcPct val="0"/>
            </a:spcBef>
            <a:spcAft>
              <a:spcPct val="35000"/>
            </a:spcAft>
          </a:pPr>
          <a:r>
            <a:rPr lang="en-US" sz="2600" kern="1200" dirty="0">
              <a:latin typeface="Franklin Gothic Medium Cond" panose="020B0606030402020204" pitchFamily="34" charset="0"/>
            </a:rPr>
            <a:t>=Home Loan@ 9.45%</a:t>
          </a:r>
        </a:p>
      </dsp:txBody>
      <dsp:txXfrm>
        <a:off x="6055372" y="2139529"/>
        <a:ext cx="3025468" cy="476793"/>
      </dsp:txXfrm>
    </dsp:sp>
    <dsp:sp modelId="{CA594A2B-B051-4286-9F29-AF83DF61B512}">
      <dsp:nvSpPr>
        <dsp:cNvPr id="0" name=""/>
        <dsp:cNvSpPr/>
      </dsp:nvSpPr>
      <dsp:spPr>
        <a:xfrm rot="10800000">
          <a:off x="0" y="741"/>
          <a:ext cx="9085277" cy="1594626"/>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latin typeface="Franklin Gothic Medium Cond" panose="020B0606030402020204" pitchFamily="34" charset="0"/>
            </a:rPr>
            <a:t>Before (2015)</a:t>
          </a:r>
        </a:p>
      </dsp:txBody>
      <dsp:txXfrm rot="-10800000">
        <a:off x="0" y="741"/>
        <a:ext cx="9085277" cy="559713"/>
      </dsp:txXfrm>
    </dsp:sp>
    <dsp:sp modelId="{B2B9A6BD-21FD-4D6B-8FC8-3CEC9F1DCFBA}">
      <dsp:nvSpPr>
        <dsp:cNvPr id="0" name=""/>
        <dsp:cNvSpPr/>
      </dsp:nvSpPr>
      <dsp:spPr>
        <a:xfrm>
          <a:off x="4436" y="560455"/>
          <a:ext cx="3025468" cy="47679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lvl="0" algn="ctr" defTabSz="1155700">
            <a:lnSpc>
              <a:spcPct val="90000"/>
            </a:lnSpc>
            <a:spcBef>
              <a:spcPct val="0"/>
            </a:spcBef>
            <a:spcAft>
              <a:spcPct val="35000"/>
            </a:spcAft>
          </a:pPr>
          <a:r>
            <a:rPr lang="en-US" sz="2600" kern="1200" dirty="0">
              <a:latin typeface="Franklin Gothic Medium Cond" panose="020B0606030402020204" pitchFamily="34" charset="0"/>
            </a:rPr>
            <a:t>Base Rate: </a:t>
          </a:r>
          <a:r>
            <a:rPr lang="en-US" sz="2600" kern="1200" dirty="0" smtClean="0">
              <a:latin typeface="Franklin Gothic Medium Cond" panose="020B0606030402020204" pitchFamily="34" charset="0"/>
            </a:rPr>
            <a:t>9.30%</a:t>
          </a:r>
          <a:endParaRPr lang="en-US" sz="2600" kern="1200" dirty="0">
            <a:latin typeface="Franklin Gothic Medium Cond" panose="020B0606030402020204" pitchFamily="34" charset="0"/>
          </a:endParaRPr>
        </a:p>
      </dsp:txBody>
      <dsp:txXfrm>
        <a:off x="4436" y="560455"/>
        <a:ext cx="3025468" cy="476793"/>
      </dsp:txXfrm>
    </dsp:sp>
    <dsp:sp modelId="{B94D1F33-4056-4AC9-A793-2D42B9954BBF}">
      <dsp:nvSpPr>
        <dsp:cNvPr id="0" name=""/>
        <dsp:cNvSpPr/>
      </dsp:nvSpPr>
      <dsp:spPr>
        <a:xfrm>
          <a:off x="3029904" y="560455"/>
          <a:ext cx="3025468" cy="47679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lvl="0" algn="ctr" defTabSz="1155700">
            <a:lnSpc>
              <a:spcPct val="90000"/>
            </a:lnSpc>
            <a:spcBef>
              <a:spcPct val="0"/>
            </a:spcBef>
            <a:spcAft>
              <a:spcPct val="35000"/>
            </a:spcAft>
          </a:pPr>
          <a:r>
            <a:rPr lang="en-US" sz="2600" kern="1200" dirty="0">
              <a:latin typeface="Franklin Gothic Medium Cond" panose="020B0606030402020204" pitchFamily="34" charset="0"/>
            </a:rPr>
            <a:t>+ Spread 0.25%</a:t>
          </a:r>
        </a:p>
      </dsp:txBody>
      <dsp:txXfrm>
        <a:off x="3029904" y="560455"/>
        <a:ext cx="3025468" cy="476793"/>
      </dsp:txXfrm>
    </dsp:sp>
    <dsp:sp modelId="{B31087BA-19A0-4D35-A37D-D1988FCD94C9}">
      <dsp:nvSpPr>
        <dsp:cNvPr id="0" name=""/>
        <dsp:cNvSpPr/>
      </dsp:nvSpPr>
      <dsp:spPr>
        <a:xfrm>
          <a:off x="6055372" y="560455"/>
          <a:ext cx="3025468" cy="47679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lvl="0" algn="ctr" defTabSz="1155700">
            <a:lnSpc>
              <a:spcPct val="90000"/>
            </a:lnSpc>
            <a:spcBef>
              <a:spcPct val="0"/>
            </a:spcBef>
            <a:spcAft>
              <a:spcPct val="35000"/>
            </a:spcAft>
          </a:pPr>
          <a:r>
            <a:rPr lang="en-US" sz="2600" kern="1200" dirty="0">
              <a:latin typeface="Franklin Gothic Medium Cond" panose="020B0606030402020204" pitchFamily="34" charset="0"/>
            </a:rPr>
            <a:t>=Home loan@ 9.55%</a:t>
          </a:r>
        </a:p>
      </dsp:txBody>
      <dsp:txXfrm>
        <a:off x="6055372" y="560455"/>
        <a:ext cx="3025468" cy="4767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0FC6-E2D4-4E7B-9100-2577B3F3E2D6}">
      <dsp:nvSpPr>
        <dsp:cNvPr id="0" name=""/>
        <dsp:cNvSpPr/>
      </dsp:nvSpPr>
      <dsp:spPr>
        <a:xfrm>
          <a:off x="2578" y="0"/>
          <a:ext cx="2480261" cy="19210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Asset</a:t>
          </a:r>
          <a:endParaRPr lang="en-US" sz="2800" kern="1200" dirty="0"/>
        </a:p>
      </dsp:txBody>
      <dsp:txXfrm>
        <a:off x="2578" y="0"/>
        <a:ext cx="2480261" cy="576323"/>
      </dsp:txXfrm>
    </dsp:sp>
    <dsp:sp modelId="{142BEC61-9F12-42AA-A95F-20FCD6ED9849}">
      <dsp:nvSpPr>
        <dsp:cNvPr id="0" name=""/>
        <dsp:cNvSpPr/>
      </dsp:nvSpPr>
      <dsp:spPr>
        <a:xfrm>
          <a:off x="250604" y="576886"/>
          <a:ext cx="1984209" cy="579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Reserve: 10</a:t>
          </a:r>
          <a:endParaRPr lang="en-US" sz="3200" kern="1200" dirty="0"/>
        </a:p>
      </dsp:txBody>
      <dsp:txXfrm>
        <a:off x="267569" y="593851"/>
        <a:ext cx="1950279" cy="545301"/>
      </dsp:txXfrm>
    </dsp:sp>
    <dsp:sp modelId="{DA63256F-22C5-4F15-A2C0-F950DCD93839}">
      <dsp:nvSpPr>
        <dsp:cNvPr id="0" name=""/>
        <dsp:cNvSpPr/>
      </dsp:nvSpPr>
      <dsp:spPr>
        <a:xfrm>
          <a:off x="250604" y="1245230"/>
          <a:ext cx="1984209" cy="579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Loan: 90</a:t>
          </a:r>
          <a:endParaRPr lang="en-US" sz="3200" kern="1200" dirty="0"/>
        </a:p>
      </dsp:txBody>
      <dsp:txXfrm>
        <a:off x="267569" y="1262195"/>
        <a:ext cx="1950279" cy="545301"/>
      </dsp:txXfrm>
    </dsp:sp>
    <dsp:sp modelId="{B9CCE439-68EB-4B25-84D7-2C4B20FA5BB4}">
      <dsp:nvSpPr>
        <dsp:cNvPr id="0" name=""/>
        <dsp:cNvSpPr/>
      </dsp:nvSpPr>
      <dsp:spPr>
        <a:xfrm>
          <a:off x="2668859" y="0"/>
          <a:ext cx="2480261" cy="19210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Liability </a:t>
          </a:r>
          <a:endParaRPr lang="en-US" sz="2800" kern="1200" dirty="0"/>
        </a:p>
      </dsp:txBody>
      <dsp:txXfrm>
        <a:off x="2668859" y="0"/>
        <a:ext cx="2480261" cy="576323"/>
      </dsp:txXfrm>
    </dsp:sp>
    <dsp:sp modelId="{830035F1-8332-45E2-BED0-92E1A21BBDD6}">
      <dsp:nvSpPr>
        <dsp:cNvPr id="0" name=""/>
        <dsp:cNvSpPr/>
      </dsp:nvSpPr>
      <dsp:spPr>
        <a:xfrm>
          <a:off x="2916885" y="576323"/>
          <a:ext cx="1984209" cy="12487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Deposit: 100</a:t>
          </a:r>
          <a:endParaRPr lang="en-US" sz="3200" kern="1200" dirty="0"/>
        </a:p>
      </dsp:txBody>
      <dsp:txXfrm>
        <a:off x="2953458" y="612896"/>
        <a:ext cx="1911063" cy="11755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0FC6-E2D4-4E7B-9100-2577B3F3E2D6}">
      <dsp:nvSpPr>
        <dsp:cNvPr id="0" name=""/>
        <dsp:cNvSpPr/>
      </dsp:nvSpPr>
      <dsp:spPr>
        <a:xfrm>
          <a:off x="2578" y="0"/>
          <a:ext cx="2480261" cy="19210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Asset</a:t>
          </a:r>
          <a:endParaRPr lang="en-US" sz="2800" kern="1200" dirty="0"/>
        </a:p>
      </dsp:txBody>
      <dsp:txXfrm>
        <a:off x="2578" y="0"/>
        <a:ext cx="2480261" cy="576323"/>
      </dsp:txXfrm>
    </dsp:sp>
    <dsp:sp modelId="{142BEC61-9F12-42AA-A95F-20FCD6ED9849}">
      <dsp:nvSpPr>
        <dsp:cNvPr id="0" name=""/>
        <dsp:cNvSpPr/>
      </dsp:nvSpPr>
      <dsp:spPr>
        <a:xfrm>
          <a:off x="250604" y="576886"/>
          <a:ext cx="1984209" cy="579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Reserve: 1</a:t>
          </a:r>
          <a:endParaRPr lang="en-US" sz="3200" kern="1200" dirty="0"/>
        </a:p>
      </dsp:txBody>
      <dsp:txXfrm>
        <a:off x="267569" y="593851"/>
        <a:ext cx="1950279" cy="545301"/>
      </dsp:txXfrm>
    </dsp:sp>
    <dsp:sp modelId="{DA63256F-22C5-4F15-A2C0-F950DCD93839}">
      <dsp:nvSpPr>
        <dsp:cNvPr id="0" name=""/>
        <dsp:cNvSpPr/>
      </dsp:nvSpPr>
      <dsp:spPr>
        <a:xfrm>
          <a:off x="250604" y="1245230"/>
          <a:ext cx="1984209" cy="579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Loan: 9</a:t>
          </a:r>
          <a:endParaRPr lang="en-US" sz="3200" kern="1200" dirty="0"/>
        </a:p>
      </dsp:txBody>
      <dsp:txXfrm>
        <a:off x="267569" y="1262195"/>
        <a:ext cx="1950279" cy="545301"/>
      </dsp:txXfrm>
    </dsp:sp>
    <dsp:sp modelId="{B9CCE439-68EB-4B25-84D7-2C4B20FA5BB4}">
      <dsp:nvSpPr>
        <dsp:cNvPr id="0" name=""/>
        <dsp:cNvSpPr/>
      </dsp:nvSpPr>
      <dsp:spPr>
        <a:xfrm>
          <a:off x="2668859" y="0"/>
          <a:ext cx="2480261" cy="19210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Liability </a:t>
          </a:r>
          <a:endParaRPr lang="en-US" sz="2800" kern="1200" dirty="0"/>
        </a:p>
      </dsp:txBody>
      <dsp:txXfrm>
        <a:off x="2668859" y="0"/>
        <a:ext cx="2480261" cy="576323"/>
      </dsp:txXfrm>
    </dsp:sp>
    <dsp:sp modelId="{830035F1-8332-45E2-BED0-92E1A21BBDD6}">
      <dsp:nvSpPr>
        <dsp:cNvPr id="0" name=""/>
        <dsp:cNvSpPr/>
      </dsp:nvSpPr>
      <dsp:spPr>
        <a:xfrm>
          <a:off x="2916885" y="576323"/>
          <a:ext cx="1984209" cy="12487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Deposit: 10</a:t>
          </a:r>
          <a:endParaRPr lang="en-US" sz="3200" kern="1200" dirty="0"/>
        </a:p>
      </dsp:txBody>
      <dsp:txXfrm>
        <a:off x="2953458" y="612896"/>
        <a:ext cx="1911063" cy="117555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0FC6-E2D4-4E7B-9100-2577B3F3E2D6}">
      <dsp:nvSpPr>
        <dsp:cNvPr id="0" name=""/>
        <dsp:cNvSpPr/>
      </dsp:nvSpPr>
      <dsp:spPr>
        <a:xfrm>
          <a:off x="2578" y="0"/>
          <a:ext cx="2480261" cy="19210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Asset</a:t>
          </a:r>
          <a:endParaRPr lang="en-US" sz="2800" kern="1200" dirty="0"/>
        </a:p>
      </dsp:txBody>
      <dsp:txXfrm>
        <a:off x="2578" y="0"/>
        <a:ext cx="2480261" cy="576323"/>
      </dsp:txXfrm>
    </dsp:sp>
    <dsp:sp modelId="{142BEC61-9F12-42AA-A95F-20FCD6ED9849}">
      <dsp:nvSpPr>
        <dsp:cNvPr id="0" name=""/>
        <dsp:cNvSpPr/>
      </dsp:nvSpPr>
      <dsp:spPr>
        <a:xfrm>
          <a:off x="250604" y="576886"/>
          <a:ext cx="1984209" cy="579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Reserve: 1</a:t>
          </a:r>
          <a:endParaRPr lang="en-US" sz="3200" kern="1200" dirty="0"/>
        </a:p>
      </dsp:txBody>
      <dsp:txXfrm>
        <a:off x="267569" y="593851"/>
        <a:ext cx="1950279" cy="545301"/>
      </dsp:txXfrm>
    </dsp:sp>
    <dsp:sp modelId="{DA63256F-22C5-4F15-A2C0-F950DCD93839}">
      <dsp:nvSpPr>
        <dsp:cNvPr id="0" name=""/>
        <dsp:cNvSpPr/>
      </dsp:nvSpPr>
      <dsp:spPr>
        <a:xfrm>
          <a:off x="250604" y="1245230"/>
          <a:ext cx="1984209" cy="579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Loan: 9</a:t>
          </a:r>
          <a:endParaRPr lang="en-US" sz="3200" kern="1200" dirty="0"/>
        </a:p>
      </dsp:txBody>
      <dsp:txXfrm>
        <a:off x="267569" y="1262195"/>
        <a:ext cx="1950279" cy="545301"/>
      </dsp:txXfrm>
    </dsp:sp>
    <dsp:sp modelId="{B9CCE439-68EB-4B25-84D7-2C4B20FA5BB4}">
      <dsp:nvSpPr>
        <dsp:cNvPr id="0" name=""/>
        <dsp:cNvSpPr/>
      </dsp:nvSpPr>
      <dsp:spPr>
        <a:xfrm>
          <a:off x="2668859" y="0"/>
          <a:ext cx="2480261" cy="19210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Liability </a:t>
          </a:r>
          <a:endParaRPr lang="en-US" sz="2800" kern="1200" dirty="0"/>
        </a:p>
      </dsp:txBody>
      <dsp:txXfrm>
        <a:off x="2668859" y="0"/>
        <a:ext cx="2480261" cy="576323"/>
      </dsp:txXfrm>
    </dsp:sp>
    <dsp:sp modelId="{830035F1-8332-45E2-BED0-92E1A21BBDD6}">
      <dsp:nvSpPr>
        <dsp:cNvPr id="0" name=""/>
        <dsp:cNvSpPr/>
      </dsp:nvSpPr>
      <dsp:spPr>
        <a:xfrm>
          <a:off x="2916885" y="576886"/>
          <a:ext cx="1984209" cy="579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Deposit: 10</a:t>
          </a:r>
          <a:endParaRPr lang="en-US" sz="3200" kern="1200" dirty="0"/>
        </a:p>
      </dsp:txBody>
      <dsp:txXfrm>
        <a:off x="2933850" y="593851"/>
        <a:ext cx="1950279" cy="545301"/>
      </dsp:txXfrm>
    </dsp:sp>
    <dsp:sp modelId="{3758039B-D4D6-49CA-BD9B-ECB7934A4900}">
      <dsp:nvSpPr>
        <dsp:cNvPr id="0" name=""/>
        <dsp:cNvSpPr/>
      </dsp:nvSpPr>
      <dsp:spPr>
        <a:xfrm>
          <a:off x="2916885" y="1245230"/>
          <a:ext cx="1984209" cy="579231"/>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t>Repo?</a:t>
          </a:r>
          <a:endParaRPr lang="en-US" sz="3200" kern="1200" dirty="0"/>
        </a:p>
      </dsp:txBody>
      <dsp:txXfrm>
        <a:off x="2933850" y="1262195"/>
        <a:ext cx="1950279" cy="54530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0FC6-E2D4-4E7B-9100-2577B3F3E2D6}">
      <dsp:nvSpPr>
        <dsp:cNvPr id="0" name=""/>
        <dsp:cNvSpPr/>
      </dsp:nvSpPr>
      <dsp:spPr>
        <a:xfrm>
          <a:off x="2578" y="0"/>
          <a:ext cx="2480261" cy="19210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Asset</a:t>
          </a:r>
          <a:endParaRPr lang="en-US" sz="2800" kern="1200" dirty="0"/>
        </a:p>
      </dsp:txBody>
      <dsp:txXfrm>
        <a:off x="2578" y="0"/>
        <a:ext cx="2480261" cy="576323"/>
      </dsp:txXfrm>
    </dsp:sp>
    <dsp:sp modelId="{142BEC61-9F12-42AA-A95F-20FCD6ED9849}">
      <dsp:nvSpPr>
        <dsp:cNvPr id="0" name=""/>
        <dsp:cNvSpPr/>
      </dsp:nvSpPr>
      <dsp:spPr>
        <a:xfrm>
          <a:off x="250604" y="576886"/>
          <a:ext cx="1984209" cy="579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US" sz="2900" kern="1200" dirty="0" smtClean="0"/>
            <a:t>Reserve: 10</a:t>
          </a:r>
          <a:endParaRPr lang="en-US" sz="2900" kern="1200" dirty="0"/>
        </a:p>
      </dsp:txBody>
      <dsp:txXfrm>
        <a:off x="267569" y="593851"/>
        <a:ext cx="1950279" cy="545301"/>
      </dsp:txXfrm>
    </dsp:sp>
    <dsp:sp modelId="{DA63256F-22C5-4F15-A2C0-F950DCD93839}">
      <dsp:nvSpPr>
        <dsp:cNvPr id="0" name=""/>
        <dsp:cNvSpPr/>
      </dsp:nvSpPr>
      <dsp:spPr>
        <a:xfrm>
          <a:off x="250604" y="1245230"/>
          <a:ext cx="1984209" cy="579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US" sz="2900" kern="1200" dirty="0" smtClean="0"/>
            <a:t>Loan: 90</a:t>
          </a:r>
          <a:endParaRPr lang="en-US" sz="2900" kern="1200" dirty="0"/>
        </a:p>
      </dsp:txBody>
      <dsp:txXfrm>
        <a:off x="267569" y="1262195"/>
        <a:ext cx="1950279" cy="545301"/>
      </dsp:txXfrm>
    </dsp:sp>
    <dsp:sp modelId="{B9CCE439-68EB-4B25-84D7-2C4B20FA5BB4}">
      <dsp:nvSpPr>
        <dsp:cNvPr id="0" name=""/>
        <dsp:cNvSpPr/>
      </dsp:nvSpPr>
      <dsp:spPr>
        <a:xfrm>
          <a:off x="2668859" y="0"/>
          <a:ext cx="2480261" cy="19210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Liability </a:t>
          </a:r>
          <a:endParaRPr lang="en-US" sz="2800" kern="1200" dirty="0"/>
        </a:p>
      </dsp:txBody>
      <dsp:txXfrm>
        <a:off x="2668859" y="0"/>
        <a:ext cx="2480261" cy="576323"/>
      </dsp:txXfrm>
    </dsp:sp>
    <dsp:sp modelId="{830035F1-8332-45E2-BED0-92E1A21BBDD6}">
      <dsp:nvSpPr>
        <dsp:cNvPr id="0" name=""/>
        <dsp:cNvSpPr/>
      </dsp:nvSpPr>
      <dsp:spPr>
        <a:xfrm>
          <a:off x="2916885" y="576886"/>
          <a:ext cx="1984209" cy="579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US" sz="2900" kern="1200" dirty="0" smtClean="0"/>
            <a:t>Deposit: 100</a:t>
          </a:r>
          <a:endParaRPr lang="en-US" sz="2900" kern="1200" dirty="0"/>
        </a:p>
      </dsp:txBody>
      <dsp:txXfrm>
        <a:off x="2933850" y="593851"/>
        <a:ext cx="1950279" cy="545301"/>
      </dsp:txXfrm>
    </dsp:sp>
    <dsp:sp modelId="{5A7419A4-C860-4013-9EA2-3DF703E7BA86}">
      <dsp:nvSpPr>
        <dsp:cNvPr id="0" name=""/>
        <dsp:cNvSpPr/>
      </dsp:nvSpPr>
      <dsp:spPr>
        <a:xfrm>
          <a:off x="2916885" y="1245230"/>
          <a:ext cx="1984209" cy="579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US" sz="2900" kern="1200" dirty="0" smtClean="0"/>
            <a:t>Repo Loans</a:t>
          </a:r>
          <a:endParaRPr lang="en-US" sz="2900" kern="1200" dirty="0"/>
        </a:p>
      </dsp:txBody>
      <dsp:txXfrm>
        <a:off x="2933850" y="1262195"/>
        <a:ext cx="1950279" cy="54530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5265C-097D-4784-9535-426132670280}">
      <dsp:nvSpPr>
        <dsp:cNvPr id="0" name=""/>
        <dsp:cNvSpPr/>
      </dsp:nvSpPr>
      <dsp:spPr>
        <a:xfrm>
          <a:off x="565" y="258674"/>
          <a:ext cx="2731013" cy="6827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smtClean="0"/>
            <a:t>Spread</a:t>
          </a:r>
          <a:endParaRPr lang="en-US" sz="4100" kern="1200" dirty="0"/>
        </a:p>
      </dsp:txBody>
      <dsp:txXfrm>
        <a:off x="20562" y="278671"/>
        <a:ext cx="2691019" cy="642759"/>
      </dsp:txXfrm>
    </dsp:sp>
    <dsp:sp modelId="{67C1265E-1039-435E-8D34-29390DE89DCD}">
      <dsp:nvSpPr>
        <dsp:cNvPr id="0" name=""/>
        <dsp:cNvSpPr/>
      </dsp:nvSpPr>
      <dsp:spPr>
        <a:xfrm rot="5400000">
          <a:off x="1306331" y="1001168"/>
          <a:ext cx="119481" cy="11948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DEB1E1-937D-4A68-BB25-C1E78A14CA5B}">
      <dsp:nvSpPr>
        <dsp:cNvPr id="0" name=""/>
        <dsp:cNvSpPr/>
      </dsp:nvSpPr>
      <dsp:spPr>
        <a:xfrm>
          <a:off x="565" y="1180391"/>
          <a:ext cx="2731013" cy="682753"/>
        </a:xfrm>
        <a:prstGeom prst="roundRect">
          <a:avLst>
            <a:gd name="adj" fmla="val 10000"/>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sz="4100" kern="1200" dirty="0" smtClean="0"/>
            <a:t>2%</a:t>
          </a:r>
          <a:endParaRPr lang="en-US" sz="4100" kern="1200" dirty="0"/>
        </a:p>
      </dsp:txBody>
      <dsp:txXfrm>
        <a:off x="20562" y="1200388"/>
        <a:ext cx="2691019" cy="64275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45EE6-77CA-4890-A2B8-23218C6134A2}">
      <dsp:nvSpPr>
        <dsp:cNvPr id="0" name=""/>
        <dsp:cNvSpPr/>
      </dsp:nvSpPr>
      <dsp:spPr>
        <a:xfrm>
          <a:off x="469868" y="556034"/>
          <a:ext cx="4056421" cy="4056421"/>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LIC, EPFO</a:t>
          </a:r>
          <a:endParaRPr lang="en-US" sz="2500" kern="1200" dirty="0"/>
        </a:p>
      </dsp:txBody>
      <dsp:txXfrm>
        <a:off x="2607699" y="1415609"/>
        <a:ext cx="1448721" cy="1207268"/>
      </dsp:txXfrm>
    </dsp:sp>
    <dsp:sp modelId="{AFA406C2-A207-456B-AF85-3985170ABF25}">
      <dsp:nvSpPr>
        <dsp:cNvPr id="0" name=""/>
        <dsp:cNvSpPr/>
      </dsp:nvSpPr>
      <dsp:spPr>
        <a:xfrm>
          <a:off x="386325" y="700906"/>
          <a:ext cx="4056421" cy="4056421"/>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Large chunk of premium in G-Sec only</a:t>
          </a:r>
          <a:endParaRPr lang="en-US" sz="2500" kern="1200" dirty="0"/>
        </a:p>
      </dsp:txBody>
      <dsp:txXfrm>
        <a:off x="1352140" y="3332751"/>
        <a:ext cx="2173082" cy="1062396"/>
      </dsp:txXfrm>
    </dsp:sp>
    <dsp:sp modelId="{88A6754F-8969-4E0A-B602-22DE2E1C2A6B}">
      <dsp:nvSpPr>
        <dsp:cNvPr id="0" name=""/>
        <dsp:cNvSpPr/>
      </dsp:nvSpPr>
      <dsp:spPr>
        <a:xfrm>
          <a:off x="302782" y="556034"/>
          <a:ext cx="4056421" cy="4056421"/>
        </a:xfrm>
        <a:prstGeom prst="pie">
          <a:avLst>
            <a:gd name="adj1" fmla="val 9000000"/>
            <a:gd name="adj2" fmla="val 1620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Optimal </a:t>
          </a:r>
          <a:r>
            <a:rPr lang="en-US" sz="2500" kern="1200" dirty="0" err="1" smtClean="0"/>
            <a:t>return..x</a:t>
          </a:r>
          <a:endParaRPr lang="en-US" sz="2500" kern="1200" dirty="0"/>
        </a:p>
      </dsp:txBody>
      <dsp:txXfrm>
        <a:off x="772651" y="1415609"/>
        <a:ext cx="1448721" cy="1207268"/>
      </dsp:txXfrm>
    </dsp:sp>
    <dsp:sp modelId="{84700642-F3F7-4080-A1EF-54BF34C1B273}">
      <dsp:nvSpPr>
        <dsp:cNvPr id="0" name=""/>
        <dsp:cNvSpPr/>
      </dsp:nvSpPr>
      <dsp:spPr>
        <a:xfrm>
          <a:off x="219091" y="304922"/>
          <a:ext cx="4558644" cy="4558644"/>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6B65A7-F2B9-43E2-950E-BE802DDEFEC1}">
      <dsp:nvSpPr>
        <dsp:cNvPr id="0" name=""/>
        <dsp:cNvSpPr/>
      </dsp:nvSpPr>
      <dsp:spPr>
        <a:xfrm>
          <a:off x="135214" y="449538"/>
          <a:ext cx="4558644" cy="4558644"/>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5F4388-23DE-4465-B2E3-5FD15F2FF712}">
      <dsp:nvSpPr>
        <dsp:cNvPr id="0" name=""/>
        <dsp:cNvSpPr/>
      </dsp:nvSpPr>
      <dsp:spPr>
        <a:xfrm>
          <a:off x="51336" y="304922"/>
          <a:ext cx="4558644" cy="4558644"/>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022350">
            <a:lnSpc>
              <a:spcPct val="90000"/>
            </a:lnSpc>
            <a:spcBef>
              <a:spcPct val="0"/>
            </a:spcBef>
            <a:spcAft>
              <a:spcPct val="15000"/>
            </a:spcAft>
            <a:buChar char="••"/>
          </a:pPr>
          <a:r>
            <a:rPr lang="en-US" sz="2300" strike="noStrike"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022350">
            <a:lnSpc>
              <a:spcPct val="90000"/>
            </a:lnSpc>
            <a:spcBef>
              <a:spcPct val="0"/>
            </a:spcBef>
            <a:spcAft>
              <a:spcPct val="15000"/>
            </a:spcAft>
            <a:buChar char="••"/>
          </a:pPr>
          <a:r>
            <a:rPr lang="en-US" sz="2300" strike="noStrike" kern="1200" dirty="0" smtClean="0">
              <a:solidFill>
                <a:sysClr val="window" lastClr="FFFFFF"/>
              </a:solidFill>
              <a:latin typeface="Franklin Gothic Medium Cond" panose="020B0606030402020204" pitchFamily="34" charset="0"/>
              <a:ea typeface="+mn-ea"/>
              <a:cs typeface="+mn-cs"/>
            </a:rPr>
            <a:t>OMO &amp; MSS</a:t>
          </a:r>
          <a:endParaRPr lang="en-US" sz="2300" strike="no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strike="noStrike" kern="1200" dirty="0">
              <a:solidFill>
                <a:sysClr val="window" lastClr="FFFFFF"/>
              </a:solidFill>
              <a:latin typeface="Franklin Gothic Medium Cond" panose="020B0606030402020204" pitchFamily="34" charset="0"/>
              <a:ea typeface="+mn-ea"/>
              <a:cs typeface="+mn-cs"/>
            </a:rPr>
            <a:t>Rates: Bank, MSF, LAF [Repo, RR]</a:t>
          </a:r>
        </a:p>
        <a:p>
          <a:pPr marL="228600" lvl="1" indent="-228600" algn="l" defTabSz="1022350">
            <a:lnSpc>
              <a:spcPct val="90000"/>
            </a:lnSpc>
            <a:spcBef>
              <a:spcPct val="0"/>
            </a:spcBef>
            <a:spcAft>
              <a:spcPct val="15000"/>
            </a:spcAft>
            <a:buChar char="••"/>
          </a:pPr>
          <a:r>
            <a:rPr lang="en-US" sz="2300" strike="noStrike" kern="1200" dirty="0" smtClean="0">
              <a:solidFill>
                <a:sysClr val="window" lastClr="FFFFFF"/>
              </a:solidFill>
              <a:latin typeface="Franklin Gothic Medium Cond" panose="020B0606030402020204" pitchFamily="34" charset="0"/>
              <a:ea typeface="+mn-ea"/>
              <a:cs typeface="+mn-cs"/>
            </a:rPr>
            <a:t>+review of last one year’s policies</a:t>
          </a:r>
          <a:endParaRPr lang="en-US" sz="2300" strike="noStrike" kern="1200" dirty="0">
            <a:solidFill>
              <a:sysClr val="window" lastClr="FFFFFF"/>
            </a:solidFill>
            <a:latin typeface="Franklin Gothic Medium Cond" panose="020B0606030402020204" pitchFamily="34" charset="0"/>
            <a:ea typeface="+mn-ea"/>
            <a:cs typeface="+mn-cs"/>
          </a:endParaRPr>
        </a:p>
      </dsp:txBody>
      <dsp:txXfrm>
        <a:off x="1599628" y="0"/>
        <a:ext cx="5024429" cy="2748170"/>
      </dsp:txXfrm>
    </dsp:sp>
    <dsp:sp modelId="{1788DC5B-7106-4C6E-91A9-17F5C999B125}">
      <dsp:nvSpPr>
        <dsp:cNvPr id="0" name=""/>
        <dsp:cNvSpPr/>
      </dsp:nvSpPr>
      <dsp:spPr>
        <a:xfrm>
          <a:off x="274817" y="473619"/>
          <a:ext cx="1324811" cy="180093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3022987"/>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Selective Credit Control (SCC), PSL: Credit </a:t>
          </a:r>
          <a:r>
            <a:rPr lang="en-US" sz="2300" strike="noStrike" kern="1200" dirty="0" smtClean="0">
              <a:solidFill>
                <a:sysClr val="window" lastClr="FFFFFF"/>
              </a:solidFill>
              <a:latin typeface="Franklin Gothic Medium Cond" panose="020B0606030402020204" pitchFamily="34" charset="0"/>
              <a:ea typeface="+mn-ea"/>
              <a:cs typeface="+mn-cs"/>
            </a:rPr>
            <a:t>Rationing, </a:t>
          </a:r>
          <a:r>
            <a:rPr lang="en-US" sz="2300" strike="sngStrike" kern="1200" dirty="0" smtClean="0">
              <a:solidFill>
                <a:sysClr val="window" lastClr="FFFFFF"/>
              </a:solidFill>
              <a:latin typeface="Franklin Gothic Medium Cond" panose="020B0606030402020204" pitchFamily="34" charset="0"/>
              <a:ea typeface="+mn-ea"/>
              <a:cs typeface="+mn-cs"/>
            </a:rPr>
            <a:t>Subsidy [fiscal policy]</a:t>
          </a:r>
          <a:endParaRPr lang="en-US" sz="23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Consumer Credit control / EMI</a:t>
          </a:r>
          <a:endParaRPr lang="en-US" sz="2300"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b="0" u="none" kern="1200" dirty="0" smtClean="0">
              <a:solidFill>
                <a:sysClr val="window" lastClr="FFFFFF"/>
              </a:solidFill>
              <a:latin typeface="Franklin Gothic Medium Cond" panose="020B0606030402020204" pitchFamily="34" charset="0"/>
              <a:ea typeface="+mn-ea"/>
              <a:cs typeface="+mn-cs"/>
            </a:rPr>
            <a:t>Margin / LTV </a:t>
          </a:r>
          <a:endParaRPr lang="en-US" sz="2300" b="0" u="non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u="none" kern="1200" dirty="0">
              <a:solidFill>
                <a:sysClr val="window" lastClr="FFFFFF"/>
              </a:solidFill>
              <a:latin typeface="Franklin Gothic Medium Cond" panose="020B0606030402020204" pitchFamily="34" charset="0"/>
              <a:ea typeface="+mn-ea"/>
              <a:cs typeface="+mn-cs"/>
            </a:rPr>
            <a:t>Moral Suasion</a:t>
          </a:r>
        </a:p>
        <a:p>
          <a:pPr marL="228600" lvl="1" indent="-228600" algn="l" defTabSz="1022350">
            <a:lnSpc>
              <a:spcPct val="90000"/>
            </a:lnSpc>
            <a:spcBef>
              <a:spcPct val="0"/>
            </a:spcBef>
            <a:spcAft>
              <a:spcPct val="15000"/>
            </a:spcAft>
            <a:buChar char="••"/>
          </a:pPr>
          <a:r>
            <a:rPr lang="en-US" sz="2300" kern="1200" dirty="0">
              <a:solidFill>
                <a:sysClr val="window" lastClr="FFFFFF"/>
              </a:solidFill>
              <a:latin typeface="Franklin Gothic Medium Cond" panose="020B0606030402020204" pitchFamily="34" charset="0"/>
              <a:ea typeface="+mn-ea"/>
              <a:cs typeface="+mn-cs"/>
            </a:rPr>
            <a:t>Direct Action</a:t>
          </a:r>
        </a:p>
      </dsp:txBody>
      <dsp:txXfrm>
        <a:off x="1599628" y="3022987"/>
        <a:ext cx="5024429" cy="2748170"/>
      </dsp:txXfrm>
    </dsp:sp>
    <dsp:sp modelId="{0699BE69-639C-4ECE-B3BF-B56477592864}">
      <dsp:nvSpPr>
        <dsp:cNvPr id="0" name=""/>
        <dsp:cNvSpPr/>
      </dsp:nvSpPr>
      <dsp:spPr>
        <a:xfrm>
          <a:off x="274817" y="3629311"/>
          <a:ext cx="1324811" cy="153552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45EE6-77CA-4890-A2B8-23218C6134A2}">
      <dsp:nvSpPr>
        <dsp:cNvPr id="0" name=""/>
        <dsp:cNvSpPr/>
      </dsp:nvSpPr>
      <dsp:spPr>
        <a:xfrm>
          <a:off x="436415" y="542380"/>
          <a:ext cx="4056421" cy="4056421"/>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Banks</a:t>
          </a:r>
          <a:endParaRPr lang="en-US" sz="2000" kern="1200" dirty="0"/>
        </a:p>
      </dsp:txBody>
      <dsp:txXfrm>
        <a:off x="2589699" y="1383122"/>
        <a:ext cx="1497012" cy="1110686"/>
      </dsp:txXfrm>
    </dsp:sp>
    <dsp:sp modelId="{AFA406C2-A207-456B-AF85-3985170ABF25}">
      <dsp:nvSpPr>
        <dsp:cNvPr id="0" name=""/>
        <dsp:cNvSpPr/>
      </dsp:nvSpPr>
      <dsp:spPr>
        <a:xfrm>
          <a:off x="436415" y="678560"/>
          <a:ext cx="4056421" cy="4056421"/>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SLR: Cash, gold, G-Sec</a:t>
          </a:r>
          <a:endParaRPr lang="en-US" sz="2000" kern="1200" dirty="0"/>
        </a:p>
      </dsp:txBody>
      <dsp:txXfrm>
        <a:off x="2589699" y="2783553"/>
        <a:ext cx="1497012" cy="1110686"/>
      </dsp:txXfrm>
    </dsp:sp>
    <dsp:sp modelId="{88A6754F-8969-4E0A-B602-22DE2E1C2A6B}">
      <dsp:nvSpPr>
        <dsp:cNvPr id="0" name=""/>
        <dsp:cNvSpPr/>
      </dsp:nvSpPr>
      <dsp:spPr>
        <a:xfrm>
          <a:off x="300235" y="678560"/>
          <a:ext cx="4056421" cy="4056421"/>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PSB: forced to invest in G-Sec, even beyond SLR</a:t>
          </a:r>
          <a:endParaRPr lang="en-US" sz="2000" kern="1200" dirty="0"/>
        </a:p>
      </dsp:txBody>
      <dsp:txXfrm>
        <a:off x="706360" y="2783553"/>
        <a:ext cx="1497012" cy="1110686"/>
      </dsp:txXfrm>
    </dsp:sp>
    <dsp:sp modelId="{6BDA1DD5-39A3-476B-8A2B-46E2EA954040}">
      <dsp:nvSpPr>
        <dsp:cNvPr id="0" name=""/>
        <dsp:cNvSpPr/>
      </dsp:nvSpPr>
      <dsp:spPr>
        <a:xfrm>
          <a:off x="300235" y="542380"/>
          <a:ext cx="4056421" cy="4056421"/>
        </a:xfrm>
        <a:prstGeom prst="pie">
          <a:avLst>
            <a:gd name="adj1" fmla="val 10800000"/>
            <a:gd name="adj2" fmla="val 1620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If G-Sec 8%, bank will pay you &lt;8% only</a:t>
          </a:r>
          <a:endParaRPr lang="en-US" sz="2000" kern="1200" dirty="0"/>
        </a:p>
      </dsp:txBody>
      <dsp:txXfrm>
        <a:off x="706360" y="1383122"/>
        <a:ext cx="1497012" cy="1110686"/>
      </dsp:txXfrm>
    </dsp:sp>
    <dsp:sp modelId="{84700642-F3F7-4080-A1EF-54BF34C1B273}">
      <dsp:nvSpPr>
        <dsp:cNvPr id="0" name=""/>
        <dsp:cNvSpPr/>
      </dsp:nvSpPr>
      <dsp:spPr>
        <a:xfrm>
          <a:off x="185303" y="291269"/>
          <a:ext cx="4558644" cy="4558644"/>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40D528-0074-485A-8421-D0BCC29A2B3F}">
      <dsp:nvSpPr>
        <dsp:cNvPr id="0" name=""/>
        <dsp:cNvSpPr/>
      </dsp:nvSpPr>
      <dsp:spPr>
        <a:xfrm>
          <a:off x="185303" y="427448"/>
          <a:ext cx="4558644" cy="4558644"/>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8E8D08-7348-4F8B-B0BA-191E206E4993}">
      <dsp:nvSpPr>
        <dsp:cNvPr id="0" name=""/>
        <dsp:cNvSpPr/>
      </dsp:nvSpPr>
      <dsp:spPr>
        <a:xfrm>
          <a:off x="49124" y="427448"/>
          <a:ext cx="4558644" cy="4558644"/>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AF5A3B-E08D-4C1F-946E-0C2013B14DD3}">
      <dsp:nvSpPr>
        <dsp:cNvPr id="0" name=""/>
        <dsp:cNvSpPr/>
      </dsp:nvSpPr>
      <dsp:spPr>
        <a:xfrm>
          <a:off x="49124" y="291269"/>
          <a:ext cx="4558644" cy="4558644"/>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1740CD-EFF7-4E6D-853C-4DE82F2673AC}">
      <dsp:nvSpPr>
        <dsp:cNvPr id="0" name=""/>
        <dsp:cNvSpPr/>
      </dsp:nvSpPr>
      <dsp:spPr>
        <a:xfrm>
          <a:off x="0" y="0"/>
          <a:ext cx="6403596" cy="10683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t>Household</a:t>
          </a:r>
          <a:endParaRPr lang="en-US" sz="3000" kern="1200" dirty="0"/>
        </a:p>
        <a:p>
          <a:pPr marL="228600" lvl="1" indent="-228600" algn="l" defTabSz="1022350">
            <a:lnSpc>
              <a:spcPct val="90000"/>
            </a:lnSpc>
            <a:spcBef>
              <a:spcPct val="0"/>
            </a:spcBef>
            <a:spcAft>
              <a:spcPct val="15000"/>
            </a:spcAft>
            <a:buChar char="••"/>
          </a:pPr>
          <a:r>
            <a:rPr lang="en-US" sz="2300" kern="1200" dirty="0" smtClean="0"/>
            <a:t>Deprived of optimal return</a:t>
          </a:r>
          <a:endParaRPr lang="en-US" sz="2300" kern="1200" dirty="0"/>
        </a:p>
      </dsp:txBody>
      <dsp:txXfrm>
        <a:off x="1387552" y="0"/>
        <a:ext cx="5016043" cy="1068336"/>
      </dsp:txXfrm>
    </dsp:sp>
    <dsp:sp modelId="{E7ECC494-9BA3-4546-BDB4-F165E6F4D8D0}">
      <dsp:nvSpPr>
        <dsp:cNvPr id="0" name=""/>
        <dsp:cNvSpPr/>
      </dsp:nvSpPr>
      <dsp:spPr>
        <a:xfrm>
          <a:off x="106833" y="106833"/>
          <a:ext cx="1280719" cy="854669"/>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FB4BFB-ABEF-4F4B-8AD2-9759CE08025F}">
      <dsp:nvSpPr>
        <dsp:cNvPr id="0" name=""/>
        <dsp:cNvSpPr/>
      </dsp:nvSpPr>
      <dsp:spPr>
        <a:xfrm>
          <a:off x="0" y="1175170"/>
          <a:ext cx="6403596" cy="10683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t>Business Firms</a:t>
          </a:r>
          <a:endParaRPr lang="en-US" sz="3000" kern="1200" dirty="0"/>
        </a:p>
        <a:p>
          <a:pPr marL="228600" lvl="1" indent="-228600" algn="l" defTabSz="1022350">
            <a:lnSpc>
              <a:spcPct val="90000"/>
            </a:lnSpc>
            <a:spcBef>
              <a:spcPct val="0"/>
            </a:spcBef>
            <a:spcAft>
              <a:spcPct val="15000"/>
            </a:spcAft>
            <a:buChar char="••"/>
          </a:pPr>
          <a:r>
            <a:rPr lang="en-US" sz="2300" kern="1200" dirty="0" smtClean="0"/>
            <a:t>“Crowding out”: deprived of cheap loans</a:t>
          </a:r>
          <a:endParaRPr lang="en-US" sz="2300" kern="1200" dirty="0"/>
        </a:p>
      </dsp:txBody>
      <dsp:txXfrm>
        <a:off x="1387552" y="1175170"/>
        <a:ext cx="5016043" cy="1068336"/>
      </dsp:txXfrm>
    </dsp:sp>
    <dsp:sp modelId="{B043FB5D-1E4C-4DAD-BFAA-9D39FBAEE60E}">
      <dsp:nvSpPr>
        <dsp:cNvPr id="0" name=""/>
        <dsp:cNvSpPr/>
      </dsp:nvSpPr>
      <dsp:spPr>
        <a:xfrm>
          <a:off x="106833" y="1282004"/>
          <a:ext cx="1280719" cy="854669"/>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5265C-097D-4784-9535-426132670280}">
      <dsp:nvSpPr>
        <dsp:cNvPr id="0" name=""/>
        <dsp:cNvSpPr/>
      </dsp:nvSpPr>
      <dsp:spPr>
        <a:xfrm>
          <a:off x="1009907" y="153"/>
          <a:ext cx="2215147" cy="553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Spread</a:t>
          </a:r>
          <a:endParaRPr lang="en-US" sz="3300" kern="1200" dirty="0"/>
        </a:p>
      </dsp:txBody>
      <dsp:txXfrm>
        <a:off x="1026127" y="16373"/>
        <a:ext cx="2182707" cy="521346"/>
      </dsp:txXfrm>
    </dsp:sp>
    <dsp:sp modelId="{67C1265E-1039-435E-8D34-29390DE89DCD}">
      <dsp:nvSpPr>
        <dsp:cNvPr id="0" name=""/>
        <dsp:cNvSpPr/>
      </dsp:nvSpPr>
      <dsp:spPr>
        <a:xfrm rot="5400000">
          <a:off x="2069024" y="602396"/>
          <a:ext cx="96912" cy="9691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DEB1E1-937D-4A68-BB25-C1E78A14CA5B}">
      <dsp:nvSpPr>
        <dsp:cNvPr id="0" name=""/>
        <dsp:cNvSpPr/>
      </dsp:nvSpPr>
      <dsp:spPr>
        <a:xfrm>
          <a:off x="1009907" y="747765"/>
          <a:ext cx="2215147" cy="553786"/>
        </a:xfrm>
        <a:prstGeom prst="roundRect">
          <a:avLst>
            <a:gd name="adj" fmla="val 10000"/>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4%</a:t>
          </a:r>
          <a:endParaRPr lang="en-US" sz="3300" kern="1200" dirty="0"/>
        </a:p>
      </dsp:txBody>
      <dsp:txXfrm>
        <a:off x="1026127" y="763985"/>
        <a:ext cx="2182707" cy="521346"/>
      </dsp:txXfrm>
    </dsp:sp>
    <dsp:sp modelId="{419A20BC-78F1-4F6F-A65F-F27FDB7B5F2B}">
      <dsp:nvSpPr>
        <dsp:cNvPr id="0" name=""/>
        <dsp:cNvSpPr/>
      </dsp:nvSpPr>
      <dsp:spPr>
        <a:xfrm rot="5400000">
          <a:off x="2069024" y="1350009"/>
          <a:ext cx="96912" cy="9691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29306A-212F-4A9A-B267-D3C2A1581E01}">
      <dsp:nvSpPr>
        <dsp:cNvPr id="0" name=""/>
        <dsp:cNvSpPr/>
      </dsp:nvSpPr>
      <dsp:spPr>
        <a:xfrm>
          <a:off x="1009907" y="1495378"/>
          <a:ext cx="2215147" cy="55378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3%</a:t>
          </a:r>
          <a:endParaRPr lang="en-US" sz="3300" kern="1200" dirty="0"/>
        </a:p>
      </dsp:txBody>
      <dsp:txXfrm>
        <a:off x="1026127" y="1511598"/>
        <a:ext cx="2182707" cy="521346"/>
      </dsp:txXfrm>
    </dsp:sp>
    <dsp:sp modelId="{51F37E05-DD67-49CC-B0C8-896759B3BE48}">
      <dsp:nvSpPr>
        <dsp:cNvPr id="0" name=""/>
        <dsp:cNvSpPr/>
      </dsp:nvSpPr>
      <dsp:spPr>
        <a:xfrm rot="5400000">
          <a:off x="2069024" y="2097621"/>
          <a:ext cx="96912" cy="9691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BC3767-97B1-431A-8CC1-0AFFC9C14678}">
      <dsp:nvSpPr>
        <dsp:cNvPr id="0" name=""/>
        <dsp:cNvSpPr/>
      </dsp:nvSpPr>
      <dsp:spPr>
        <a:xfrm>
          <a:off x="1009907" y="2242990"/>
          <a:ext cx="2215147" cy="55378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2%</a:t>
          </a:r>
          <a:endParaRPr lang="en-US" sz="3300" kern="1200" dirty="0"/>
        </a:p>
      </dsp:txBody>
      <dsp:txXfrm>
        <a:off x="1026127" y="2259210"/>
        <a:ext cx="2182707" cy="5213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022350">
            <a:lnSpc>
              <a:spcPct val="90000"/>
            </a:lnSpc>
            <a:spcBef>
              <a:spcPct val="0"/>
            </a:spcBef>
            <a:spcAft>
              <a:spcPct val="15000"/>
            </a:spcAft>
            <a:buChar char="••"/>
          </a:pPr>
          <a:r>
            <a:rPr lang="en-US" sz="2300" strike="noStrike"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022350">
            <a:lnSpc>
              <a:spcPct val="90000"/>
            </a:lnSpc>
            <a:spcBef>
              <a:spcPct val="0"/>
            </a:spcBef>
            <a:spcAft>
              <a:spcPct val="15000"/>
            </a:spcAft>
            <a:buChar char="••"/>
          </a:pPr>
          <a:r>
            <a:rPr lang="en-US" sz="2300" strike="noStrike" kern="1200" dirty="0" smtClean="0">
              <a:solidFill>
                <a:sysClr val="window" lastClr="FFFFFF"/>
              </a:solidFill>
              <a:latin typeface="Franklin Gothic Medium Cond" panose="020B0606030402020204" pitchFamily="34" charset="0"/>
              <a:ea typeface="+mn-ea"/>
              <a:cs typeface="+mn-cs"/>
            </a:rPr>
            <a:t>OMO &amp; MSS</a:t>
          </a:r>
          <a:endParaRPr lang="en-US" sz="2300" strike="no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strike="noStrike" kern="1200" dirty="0">
              <a:solidFill>
                <a:sysClr val="window" lastClr="FFFFFF"/>
              </a:solidFill>
              <a:latin typeface="Franklin Gothic Medium Cond" panose="020B0606030402020204" pitchFamily="34" charset="0"/>
              <a:ea typeface="+mn-ea"/>
              <a:cs typeface="+mn-cs"/>
            </a:rPr>
            <a:t>Rates: Bank, MSF, LAF [Repo, RR]</a:t>
          </a:r>
        </a:p>
        <a:p>
          <a:pPr marL="228600" lvl="1" indent="-228600" algn="l" defTabSz="1022350">
            <a:lnSpc>
              <a:spcPct val="90000"/>
            </a:lnSpc>
            <a:spcBef>
              <a:spcPct val="0"/>
            </a:spcBef>
            <a:spcAft>
              <a:spcPct val="15000"/>
            </a:spcAft>
            <a:buChar char="••"/>
          </a:pPr>
          <a:r>
            <a:rPr lang="en-US" sz="2300" strike="noStrike" kern="1200" dirty="0" smtClean="0">
              <a:solidFill>
                <a:sysClr val="window" lastClr="FFFFFF"/>
              </a:solidFill>
              <a:latin typeface="Franklin Gothic Medium Cond" panose="020B0606030402020204" pitchFamily="34" charset="0"/>
              <a:ea typeface="+mn-ea"/>
              <a:cs typeface="+mn-cs"/>
            </a:rPr>
            <a:t>+review of last one year’s policies</a:t>
          </a:r>
          <a:endParaRPr lang="en-US" sz="2300" strike="noStrike" kern="1200" dirty="0">
            <a:solidFill>
              <a:sysClr val="window" lastClr="FFFFFF"/>
            </a:solidFill>
            <a:latin typeface="Franklin Gothic Medium Cond" panose="020B0606030402020204" pitchFamily="34" charset="0"/>
            <a:ea typeface="+mn-ea"/>
            <a:cs typeface="+mn-cs"/>
          </a:endParaRPr>
        </a:p>
      </dsp:txBody>
      <dsp:txXfrm>
        <a:off x="1599628" y="0"/>
        <a:ext cx="5024429" cy="2748170"/>
      </dsp:txXfrm>
    </dsp:sp>
    <dsp:sp modelId="{1788DC5B-7106-4C6E-91A9-17F5C999B125}">
      <dsp:nvSpPr>
        <dsp:cNvPr id="0" name=""/>
        <dsp:cNvSpPr/>
      </dsp:nvSpPr>
      <dsp:spPr>
        <a:xfrm>
          <a:off x="274817" y="473619"/>
          <a:ext cx="1324811" cy="180093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3022987"/>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Selective Credit Control (SCC), PSL: Credit </a:t>
          </a:r>
          <a:r>
            <a:rPr lang="en-US" sz="2300" strike="noStrike" kern="1200" dirty="0" smtClean="0">
              <a:solidFill>
                <a:sysClr val="window" lastClr="FFFFFF"/>
              </a:solidFill>
              <a:latin typeface="Franklin Gothic Medium Cond" panose="020B0606030402020204" pitchFamily="34" charset="0"/>
              <a:ea typeface="+mn-ea"/>
              <a:cs typeface="+mn-cs"/>
            </a:rPr>
            <a:t>Rationing, </a:t>
          </a:r>
          <a:r>
            <a:rPr lang="en-US" sz="2300" strike="sngStrike" kern="1200" dirty="0" smtClean="0">
              <a:solidFill>
                <a:sysClr val="window" lastClr="FFFFFF"/>
              </a:solidFill>
              <a:latin typeface="Franklin Gothic Medium Cond" panose="020B0606030402020204" pitchFamily="34" charset="0"/>
              <a:ea typeface="+mn-ea"/>
              <a:cs typeface="+mn-cs"/>
            </a:rPr>
            <a:t>Subsidy [fiscal policy]</a:t>
          </a:r>
          <a:endParaRPr lang="en-US" sz="23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Consumer Credit control / EMI</a:t>
          </a:r>
          <a:endParaRPr lang="en-US" sz="2300"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b="0" u="none" kern="1200" dirty="0" smtClean="0">
              <a:solidFill>
                <a:sysClr val="window" lastClr="FFFFFF"/>
              </a:solidFill>
              <a:latin typeface="Franklin Gothic Medium Cond" panose="020B0606030402020204" pitchFamily="34" charset="0"/>
              <a:ea typeface="+mn-ea"/>
              <a:cs typeface="+mn-cs"/>
            </a:rPr>
            <a:t>Margin / LTV </a:t>
          </a:r>
          <a:endParaRPr lang="en-US" sz="2300" b="0" u="non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u="none" kern="1200" dirty="0">
              <a:solidFill>
                <a:sysClr val="window" lastClr="FFFFFF"/>
              </a:solidFill>
              <a:latin typeface="Franklin Gothic Medium Cond" panose="020B0606030402020204" pitchFamily="34" charset="0"/>
              <a:ea typeface="+mn-ea"/>
              <a:cs typeface="+mn-cs"/>
            </a:rPr>
            <a:t>Moral Suasion</a:t>
          </a:r>
        </a:p>
        <a:p>
          <a:pPr marL="228600" lvl="1" indent="-228600" algn="l" defTabSz="1022350">
            <a:lnSpc>
              <a:spcPct val="90000"/>
            </a:lnSpc>
            <a:spcBef>
              <a:spcPct val="0"/>
            </a:spcBef>
            <a:spcAft>
              <a:spcPct val="15000"/>
            </a:spcAft>
            <a:buChar char="••"/>
          </a:pPr>
          <a:r>
            <a:rPr lang="en-US" sz="2300" kern="1200" dirty="0">
              <a:solidFill>
                <a:sysClr val="window" lastClr="FFFFFF"/>
              </a:solidFill>
              <a:latin typeface="Franklin Gothic Medium Cond" panose="020B0606030402020204" pitchFamily="34" charset="0"/>
              <a:ea typeface="+mn-ea"/>
              <a:cs typeface="+mn-cs"/>
            </a:rPr>
            <a:t>Direct Action</a:t>
          </a:r>
        </a:p>
      </dsp:txBody>
      <dsp:txXfrm>
        <a:off x="1599628" y="3022987"/>
        <a:ext cx="5024429" cy="2748170"/>
      </dsp:txXfrm>
    </dsp:sp>
    <dsp:sp modelId="{0699BE69-639C-4ECE-B3BF-B56477592864}">
      <dsp:nvSpPr>
        <dsp:cNvPr id="0" name=""/>
        <dsp:cNvSpPr/>
      </dsp:nvSpPr>
      <dsp:spPr>
        <a:xfrm>
          <a:off x="274817" y="3629311"/>
          <a:ext cx="1324811" cy="153552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B0E2C-B4EE-4DCA-A999-B39D9EB9A496}">
      <dsp:nvSpPr>
        <dsp:cNvPr id="0" name=""/>
        <dsp:cNvSpPr/>
      </dsp:nvSpPr>
      <dsp:spPr>
        <a:xfrm rot="4396374">
          <a:off x="1792515" y="1057317"/>
          <a:ext cx="4586809" cy="3198728"/>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44004-2423-487E-9C14-55E1D183AA3E}">
      <dsp:nvSpPr>
        <dsp:cNvPr id="0" name=""/>
        <dsp:cNvSpPr/>
      </dsp:nvSpPr>
      <dsp:spPr>
        <a:xfrm>
          <a:off x="4213632" y="2063178"/>
          <a:ext cx="115831" cy="115831"/>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B47A15-6DE5-428D-9094-F1C9F0C6940D}">
      <dsp:nvSpPr>
        <dsp:cNvPr id="0" name=""/>
        <dsp:cNvSpPr/>
      </dsp:nvSpPr>
      <dsp:spPr>
        <a:xfrm>
          <a:off x="1476612" y="0"/>
          <a:ext cx="2162538" cy="850138"/>
        </a:xfrm>
        <a:prstGeom prst="rect">
          <a:avLst/>
        </a:prstGeom>
        <a:solidFill>
          <a:srgbClr val="FFFF00"/>
        </a:solid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b" anchorCtr="0">
          <a:noAutofit/>
        </a:bodyPr>
        <a:lstStyle/>
        <a:p>
          <a:pPr lvl="0" algn="ctr" defTabSz="1289050">
            <a:lnSpc>
              <a:spcPct val="90000"/>
            </a:lnSpc>
            <a:spcBef>
              <a:spcPct val="0"/>
            </a:spcBef>
            <a:spcAft>
              <a:spcPct val="35000"/>
            </a:spcAft>
          </a:pPr>
          <a:r>
            <a:rPr lang="en-US" sz="2900" kern="1200" dirty="0" smtClean="0"/>
            <a:t>Topic Taught</a:t>
          </a:r>
          <a:endParaRPr lang="en-US" sz="2900" kern="1200" dirty="0"/>
        </a:p>
      </dsp:txBody>
      <dsp:txXfrm>
        <a:off x="1476612" y="0"/>
        <a:ext cx="2162538" cy="850138"/>
      </dsp:txXfrm>
    </dsp:sp>
    <dsp:sp modelId="{22B67458-372F-4C08-B0D3-64E2CC84C1C8}">
      <dsp:nvSpPr>
        <dsp:cNvPr id="0" name=""/>
        <dsp:cNvSpPr/>
      </dsp:nvSpPr>
      <dsp:spPr>
        <a:xfrm>
          <a:off x="4749644" y="1696025"/>
          <a:ext cx="2571667" cy="850138"/>
        </a:xfrm>
        <a:prstGeom prst="rect">
          <a:avLst/>
        </a:prstGeom>
        <a:solidFill>
          <a:srgbClr val="FFFF00"/>
        </a:solid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l" defTabSz="1289050">
            <a:lnSpc>
              <a:spcPct val="90000"/>
            </a:lnSpc>
            <a:spcBef>
              <a:spcPct val="0"/>
            </a:spcBef>
            <a:spcAft>
              <a:spcPct val="35000"/>
            </a:spcAft>
          </a:pPr>
          <a:r>
            <a:rPr lang="en-US" sz="2900" kern="1200" dirty="0" smtClean="0"/>
            <a:t>Write Answer</a:t>
          </a:r>
          <a:endParaRPr lang="en-US" sz="2900" kern="1200" dirty="0"/>
        </a:p>
      </dsp:txBody>
      <dsp:txXfrm>
        <a:off x="4749644" y="1696025"/>
        <a:ext cx="2571667" cy="850138"/>
      </dsp:txXfrm>
    </dsp:sp>
    <dsp:sp modelId="{E9F2FF97-1F29-4723-9C2C-8F9898A843C8}">
      <dsp:nvSpPr>
        <dsp:cNvPr id="0" name=""/>
        <dsp:cNvSpPr/>
      </dsp:nvSpPr>
      <dsp:spPr>
        <a:xfrm>
          <a:off x="4398962" y="4463224"/>
          <a:ext cx="2922349" cy="850138"/>
        </a:xfrm>
        <a:prstGeom prst="rect">
          <a:avLst/>
        </a:prstGeom>
        <a:solidFill>
          <a:srgbClr val="FFFF00"/>
        </a:solid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t" anchorCtr="0">
          <a:noAutofit/>
        </a:bodyPr>
        <a:lstStyle/>
        <a:p>
          <a:pPr lvl="0" algn="ctr" defTabSz="1289050">
            <a:lnSpc>
              <a:spcPct val="90000"/>
            </a:lnSpc>
            <a:spcBef>
              <a:spcPct val="0"/>
            </a:spcBef>
            <a:spcAft>
              <a:spcPct val="35000"/>
            </a:spcAft>
          </a:pPr>
          <a:r>
            <a:rPr lang="en-US" sz="2900" kern="1200" dirty="0" smtClean="0"/>
            <a:t>Model Answer framework</a:t>
          </a:r>
          <a:endParaRPr lang="en-US" sz="2900" kern="1200" dirty="0"/>
        </a:p>
      </dsp:txBody>
      <dsp:txXfrm>
        <a:off x="4398962" y="4463224"/>
        <a:ext cx="2922349" cy="85013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DCABB-6C84-4D04-8788-AFFD17FAA657}">
      <dsp:nvSpPr>
        <dsp:cNvPr id="0" name=""/>
        <dsp:cNvSpPr/>
      </dsp:nvSpPr>
      <dsp:spPr>
        <a:xfrm>
          <a:off x="0" y="860049"/>
          <a:ext cx="2228103" cy="61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r>
            <a:rPr lang="en-US" sz="3100" kern="1200" dirty="0" smtClean="0"/>
            <a:t>Introduction </a:t>
          </a:r>
          <a:endParaRPr lang="en-US" sz="3100" kern="1200" dirty="0"/>
        </a:p>
      </dsp:txBody>
      <dsp:txXfrm>
        <a:off x="0" y="860049"/>
        <a:ext cx="2228103" cy="613800"/>
      </dsp:txXfrm>
    </dsp:sp>
    <dsp:sp modelId="{4DE0F317-E724-402D-8B7B-6A6B3C810144}">
      <dsp:nvSpPr>
        <dsp:cNvPr id="0" name=""/>
        <dsp:cNvSpPr/>
      </dsp:nvSpPr>
      <dsp:spPr>
        <a:xfrm>
          <a:off x="2228103" y="840868"/>
          <a:ext cx="445620" cy="65216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482E90-6D49-4FBA-B835-3D86D9455CDA}">
      <dsp:nvSpPr>
        <dsp:cNvPr id="0" name=""/>
        <dsp:cNvSpPr/>
      </dsp:nvSpPr>
      <dsp:spPr>
        <a:xfrm>
          <a:off x="2851972" y="840868"/>
          <a:ext cx="6060442" cy="6521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smtClean="0"/>
            <a:t>Define &gt; Origin &gt; Data</a:t>
          </a:r>
          <a:endParaRPr lang="en-US" sz="3100" kern="1200" dirty="0"/>
        </a:p>
      </dsp:txBody>
      <dsp:txXfrm>
        <a:off x="2851972" y="840868"/>
        <a:ext cx="6060442" cy="652162"/>
      </dsp:txXfrm>
    </dsp:sp>
    <dsp:sp modelId="{7972ED41-00FF-4848-A693-ECF5460396C2}">
      <dsp:nvSpPr>
        <dsp:cNvPr id="0" name=""/>
        <dsp:cNvSpPr/>
      </dsp:nvSpPr>
      <dsp:spPr>
        <a:xfrm>
          <a:off x="0" y="2064981"/>
          <a:ext cx="2225927" cy="61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r>
            <a:rPr lang="en-US" sz="3100" kern="1200" dirty="0" smtClean="0"/>
            <a:t>Body</a:t>
          </a:r>
          <a:endParaRPr lang="en-US" sz="3100" kern="1200" dirty="0"/>
        </a:p>
      </dsp:txBody>
      <dsp:txXfrm>
        <a:off x="0" y="2064981"/>
        <a:ext cx="2225927" cy="613800"/>
      </dsp:txXfrm>
    </dsp:sp>
    <dsp:sp modelId="{B48CAA00-5461-4008-BDAF-69B3004D4E85}">
      <dsp:nvSpPr>
        <dsp:cNvPr id="0" name=""/>
        <dsp:cNvSpPr/>
      </dsp:nvSpPr>
      <dsp:spPr>
        <a:xfrm>
          <a:off x="2225927" y="1604631"/>
          <a:ext cx="445185" cy="15345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4BD0D5-9D03-4709-BD54-F16B4C1F286D}">
      <dsp:nvSpPr>
        <dsp:cNvPr id="0" name=""/>
        <dsp:cNvSpPr/>
      </dsp:nvSpPr>
      <dsp:spPr>
        <a:xfrm>
          <a:off x="2849187" y="1604631"/>
          <a:ext cx="6054523" cy="15345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smtClean="0"/>
            <a:t>Slangs, abbreviation; subject-verb; pan-</a:t>
          </a:r>
          <a:r>
            <a:rPr lang="en-US" sz="3100" kern="1200" dirty="0" err="1" smtClean="0"/>
            <a:t>ki</a:t>
          </a:r>
          <a:r>
            <a:rPr lang="en-US" sz="3100" kern="1200" dirty="0" smtClean="0"/>
            <a:t>-</a:t>
          </a:r>
          <a:r>
            <a:rPr lang="en-US" sz="3100" kern="1200" dirty="0" err="1" smtClean="0"/>
            <a:t>dukaan</a:t>
          </a:r>
          <a:r>
            <a:rPr lang="en-US" sz="3100" kern="1200" dirty="0" smtClean="0"/>
            <a:t> extreme words</a:t>
          </a:r>
          <a:endParaRPr lang="en-US" sz="3100" kern="1200" dirty="0"/>
        </a:p>
        <a:p>
          <a:pPr marL="285750" lvl="1" indent="-285750" algn="l" defTabSz="1377950">
            <a:lnSpc>
              <a:spcPct val="90000"/>
            </a:lnSpc>
            <a:spcBef>
              <a:spcPct val="0"/>
            </a:spcBef>
            <a:spcAft>
              <a:spcPct val="15000"/>
            </a:spcAft>
            <a:buChar char="••"/>
          </a:pPr>
          <a:r>
            <a:rPr lang="en-US" sz="3100" kern="1200" dirty="0" smtClean="0"/>
            <a:t>Hinglish, </a:t>
          </a:r>
          <a:r>
            <a:rPr lang="en-US" sz="3100" kern="1200" dirty="0" err="1" smtClean="0"/>
            <a:t>Gujlish</a:t>
          </a:r>
          <a:r>
            <a:rPr lang="en-US" sz="3100" kern="1200" dirty="0" smtClean="0"/>
            <a:t>…x; chaste words</a:t>
          </a:r>
          <a:endParaRPr lang="en-US" sz="3100" kern="1200" dirty="0"/>
        </a:p>
      </dsp:txBody>
      <dsp:txXfrm>
        <a:off x="2849187" y="1604631"/>
        <a:ext cx="6054523" cy="1534500"/>
      </dsp:txXfrm>
    </dsp:sp>
    <dsp:sp modelId="{FDBD941A-E33A-4A1C-913E-2D97DABBE396}">
      <dsp:nvSpPr>
        <dsp:cNvPr id="0" name=""/>
        <dsp:cNvSpPr/>
      </dsp:nvSpPr>
      <dsp:spPr>
        <a:xfrm>
          <a:off x="0" y="3711081"/>
          <a:ext cx="2225927" cy="61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r>
            <a:rPr lang="en-US" sz="3100" kern="1200" dirty="0" smtClean="0"/>
            <a:t>Conclusion</a:t>
          </a:r>
          <a:endParaRPr lang="en-US" sz="3100" kern="1200" dirty="0"/>
        </a:p>
      </dsp:txBody>
      <dsp:txXfrm>
        <a:off x="0" y="3711081"/>
        <a:ext cx="2225927" cy="613800"/>
      </dsp:txXfrm>
    </dsp:sp>
    <dsp:sp modelId="{730AE360-986C-4945-A248-561019373ABD}">
      <dsp:nvSpPr>
        <dsp:cNvPr id="0" name=""/>
        <dsp:cNvSpPr/>
      </dsp:nvSpPr>
      <dsp:spPr>
        <a:xfrm>
          <a:off x="2225927" y="3250731"/>
          <a:ext cx="445185" cy="15345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73F376-3167-42AE-97DD-E18737700CFD}">
      <dsp:nvSpPr>
        <dsp:cNvPr id="0" name=""/>
        <dsp:cNvSpPr/>
      </dsp:nvSpPr>
      <dsp:spPr>
        <a:xfrm>
          <a:off x="2849187" y="3250731"/>
          <a:ext cx="6054523" cy="15345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u="sng" kern="1200" dirty="0" smtClean="0"/>
            <a:t>Finding:</a:t>
          </a:r>
          <a:r>
            <a:rPr lang="en-US" sz="3100" kern="1200" dirty="0" smtClean="0"/>
            <a:t> examine, assess, </a:t>
          </a:r>
          <a:r>
            <a:rPr lang="en-US" sz="3100" kern="1200" dirty="0" err="1" smtClean="0"/>
            <a:t>analyse</a:t>
          </a:r>
          <a:r>
            <a:rPr lang="en-US" sz="3100" kern="1200" dirty="0" smtClean="0"/>
            <a:t> etc.</a:t>
          </a:r>
          <a:endParaRPr lang="en-US" sz="3100" kern="1200" dirty="0"/>
        </a:p>
        <a:p>
          <a:pPr marL="285750" lvl="1" indent="-285750" algn="l" defTabSz="1377950">
            <a:lnSpc>
              <a:spcPct val="90000"/>
            </a:lnSpc>
            <a:spcBef>
              <a:spcPct val="0"/>
            </a:spcBef>
            <a:spcAft>
              <a:spcPct val="15000"/>
            </a:spcAft>
            <a:buChar char="••"/>
          </a:pPr>
          <a:r>
            <a:rPr lang="en-US" sz="3100" u="sng" kern="1200" dirty="0" smtClean="0"/>
            <a:t>Summary</a:t>
          </a:r>
          <a:r>
            <a:rPr lang="en-US" sz="3100" kern="1200" dirty="0" smtClean="0"/>
            <a:t>: discuss, describe, elucidate, narrate, outline </a:t>
          </a:r>
          <a:r>
            <a:rPr lang="en-US" sz="3100" kern="1200" dirty="0" err="1" smtClean="0"/>
            <a:t>etc</a:t>
          </a:r>
          <a:endParaRPr lang="en-US" sz="3100" kern="1200" dirty="0"/>
        </a:p>
      </dsp:txBody>
      <dsp:txXfrm>
        <a:off x="2849187" y="3250731"/>
        <a:ext cx="6054523" cy="15345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6D5DF-1BA9-4527-8006-EF6164F9E139}">
      <dsp:nvSpPr>
        <dsp:cNvPr id="0" name=""/>
        <dsp:cNvSpPr/>
      </dsp:nvSpPr>
      <dsp:spPr>
        <a:xfrm>
          <a:off x="0" y="21336"/>
          <a:ext cx="7849577" cy="7528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introduction: “Origin”</a:t>
          </a:r>
          <a:endParaRPr lang="en-US" sz="3300" kern="1200" dirty="0"/>
        </a:p>
      </dsp:txBody>
      <dsp:txXfrm>
        <a:off x="36753" y="58089"/>
        <a:ext cx="7776071" cy="679389"/>
      </dsp:txXfrm>
    </dsp:sp>
    <dsp:sp modelId="{C03FAA4A-77A5-4C6F-829F-44E899E7FE11}">
      <dsp:nvSpPr>
        <dsp:cNvPr id="0" name=""/>
        <dsp:cNvSpPr/>
      </dsp:nvSpPr>
      <dsp:spPr>
        <a:xfrm>
          <a:off x="0" y="774231"/>
          <a:ext cx="7849577" cy="83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224"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smtClean="0"/>
            <a:t>Post-GFC hawkish MP, despite fall in inflation</a:t>
          </a:r>
          <a:endParaRPr lang="en-US" sz="2600" kern="1200" dirty="0"/>
        </a:p>
        <a:p>
          <a:pPr marL="228600" lvl="1" indent="-228600" algn="l" defTabSz="1155700">
            <a:lnSpc>
              <a:spcPct val="90000"/>
            </a:lnSpc>
            <a:spcBef>
              <a:spcPct val="0"/>
            </a:spcBef>
            <a:spcAft>
              <a:spcPct val="20000"/>
            </a:spcAft>
            <a:buChar char="••"/>
          </a:pPr>
          <a:r>
            <a:rPr lang="en-US" sz="2600" kern="1200" dirty="0" smtClean="0"/>
            <a:t>SME deprived of cheap Loans.</a:t>
          </a:r>
          <a:endParaRPr lang="en-US" sz="2600" kern="1200" dirty="0"/>
        </a:p>
      </dsp:txBody>
      <dsp:txXfrm>
        <a:off x="0" y="774231"/>
        <a:ext cx="7849577" cy="836797"/>
      </dsp:txXfrm>
    </dsp:sp>
    <dsp:sp modelId="{AFB8E3A6-2E06-4786-AA74-F8E3B98015E0}">
      <dsp:nvSpPr>
        <dsp:cNvPr id="0" name=""/>
        <dsp:cNvSpPr/>
      </dsp:nvSpPr>
      <dsp:spPr>
        <a:xfrm>
          <a:off x="0" y="1611028"/>
          <a:ext cx="7849577" cy="7528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Fragmented ideas</a:t>
          </a:r>
          <a:endParaRPr lang="en-US" sz="3300" kern="1200" dirty="0"/>
        </a:p>
      </dsp:txBody>
      <dsp:txXfrm>
        <a:off x="36753" y="1647781"/>
        <a:ext cx="7776071" cy="679389"/>
      </dsp:txXfrm>
    </dsp:sp>
    <dsp:sp modelId="{01DC0D78-7C06-43B6-9E86-62619821FE63}">
      <dsp:nvSpPr>
        <dsp:cNvPr id="0" name=""/>
        <dsp:cNvSpPr/>
      </dsp:nvSpPr>
      <dsp:spPr>
        <a:xfrm>
          <a:off x="0" y="2363923"/>
          <a:ext cx="7849577" cy="2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224"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strike="sngStrike" kern="1200" dirty="0" smtClean="0"/>
            <a:t>NPA, big corporates ran away with all money</a:t>
          </a:r>
          <a:endParaRPr lang="en-US" sz="2600" kern="1200" dirty="0"/>
        </a:p>
        <a:p>
          <a:pPr marL="228600" lvl="1" indent="-228600" algn="l" defTabSz="1155700">
            <a:lnSpc>
              <a:spcPct val="90000"/>
            </a:lnSpc>
            <a:spcBef>
              <a:spcPct val="0"/>
            </a:spcBef>
            <a:spcAft>
              <a:spcPct val="20000"/>
            </a:spcAft>
            <a:buChar char="••"/>
          </a:pPr>
          <a:r>
            <a:rPr lang="en-US" sz="2600" kern="1200" dirty="0" smtClean="0"/>
            <a:t>Repo rate how it helps. But not passed on. So MCLR but even after Demonetization not enough cuts.</a:t>
          </a:r>
          <a:endParaRPr lang="en-US" sz="2600" kern="1200" dirty="0"/>
        </a:p>
        <a:p>
          <a:pPr marL="228600" lvl="1" indent="-228600" algn="l" defTabSz="1155700">
            <a:lnSpc>
              <a:spcPct val="90000"/>
            </a:lnSpc>
            <a:spcBef>
              <a:spcPct val="0"/>
            </a:spcBef>
            <a:spcAft>
              <a:spcPct val="20000"/>
            </a:spcAft>
            <a:buChar char="••"/>
          </a:pPr>
          <a:r>
            <a:rPr lang="en-US" sz="2600" kern="1200" dirty="0" smtClean="0"/>
            <a:t>PSL: noble aim, but big farmers getting loans. ISS, debt waiver not reaching small marginal……</a:t>
          </a:r>
          <a:endParaRPr lang="en-US" sz="2600" kern="1200" dirty="0"/>
        </a:p>
        <a:p>
          <a:pPr marL="228600" lvl="1" indent="-228600" algn="l" defTabSz="1155700">
            <a:lnSpc>
              <a:spcPct val="90000"/>
            </a:lnSpc>
            <a:spcBef>
              <a:spcPct val="0"/>
            </a:spcBef>
            <a:spcAft>
              <a:spcPct val="20000"/>
            </a:spcAft>
            <a:buChar char="••"/>
          </a:pPr>
          <a:r>
            <a:rPr lang="en-US" sz="2600" strike="sngStrike" kern="1200" dirty="0" smtClean="0"/>
            <a:t>Private bank license, white label ATM, rural branching</a:t>
          </a:r>
          <a:endParaRPr lang="en-US" sz="2600" kern="1200" dirty="0"/>
        </a:p>
      </dsp:txBody>
      <dsp:txXfrm>
        <a:off x="0" y="2363923"/>
        <a:ext cx="7849577" cy="2390849"/>
      </dsp:txXfrm>
    </dsp:sp>
    <dsp:sp modelId="{9C974706-CD39-4E0A-9BCB-990A202820C0}">
      <dsp:nvSpPr>
        <dsp:cNvPr id="0" name=""/>
        <dsp:cNvSpPr/>
      </dsp:nvSpPr>
      <dsp:spPr>
        <a:xfrm>
          <a:off x="0" y="4754773"/>
          <a:ext cx="7849577" cy="7528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Conclusion..</a:t>
          </a:r>
          <a:endParaRPr lang="en-US" sz="3300" kern="1200" dirty="0"/>
        </a:p>
      </dsp:txBody>
      <dsp:txXfrm>
        <a:off x="36753" y="4791526"/>
        <a:ext cx="7776071" cy="679389"/>
      </dsp:txXfrm>
    </dsp:sp>
    <dsp:sp modelId="{A09946EE-D714-40FB-8341-AB097635F3EC}">
      <dsp:nvSpPr>
        <dsp:cNvPr id="0" name=""/>
        <dsp:cNvSpPr/>
      </dsp:nvSpPr>
      <dsp:spPr>
        <a:xfrm>
          <a:off x="0" y="5507668"/>
          <a:ext cx="7849577"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224"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smtClean="0"/>
            <a:t>Yes </a:t>
          </a:r>
          <a:r>
            <a:rPr lang="en-US" sz="2600" kern="1200" dirty="0" err="1" smtClean="0"/>
            <a:t>yes</a:t>
          </a:r>
          <a:r>
            <a:rPr lang="en-US" sz="2600" kern="1200" dirty="0" smtClean="0"/>
            <a:t>. Both catalyst and impediment.</a:t>
          </a:r>
          <a:endParaRPr lang="en-US" sz="2600" kern="1200" dirty="0"/>
        </a:p>
      </dsp:txBody>
      <dsp:txXfrm>
        <a:off x="0" y="5507668"/>
        <a:ext cx="7849577" cy="54648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CBD06-F6AF-461E-B5D0-4939F9723480}">
      <dsp:nvSpPr>
        <dsp:cNvPr id="0" name=""/>
        <dsp:cNvSpPr/>
      </dsp:nvSpPr>
      <dsp:spPr>
        <a:xfrm>
          <a:off x="0" y="34203"/>
          <a:ext cx="7438293" cy="752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Introduction: D</a:t>
          </a:r>
          <a:r>
            <a:rPr lang="en-US" sz="3300" u="sng" kern="1200" dirty="0" smtClean="0"/>
            <a:t>efine</a:t>
          </a:r>
          <a:r>
            <a:rPr lang="en-US" sz="3300" kern="1200" dirty="0" smtClean="0"/>
            <a:t> / Origin / Data</a:t>
          </a:r>
          <a:endParaRPr lang="en-US" sz="3300" kern="1200" dirty="0"/>
        </a:p>
      </dsp:txBody>
      <dsp:txXfrm>
        <a:off x="36753" y="70956"/>
        <a:ext cx="7364787" cy="679389"/>
      </dsp:txXfrm>
    </dsp:sp>
    <dsp:sp modelId="{FC297622-5691-4DA7-B6C4-58F06D7C11B2}">
      <dsp:nvSpPr>
        <dsp:cNvPr id="0" name=""/>
        <dsp:cNvSpPr/>
      </dsp:nvSpPr>
      <dsp:spPr>
        <a:xfrm>
          <a:off x="0" y="787098"/>
          <a:ext cx="7438293"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16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smtClean="0"/>
            <a:t>macroeconomic policy designed by Central Bank….</a:t>
          </a:r>
          <a:endParaRPr lang="en-US" sz="2600" kern="1200" dirty="0"/>
        </a:p>
      </dsp:txBody>
      <dsp:txXfrm>
        <a:off x="0" y="787098"/>
        <a:ext cx="7438293" cy="546480"/>
      </dsp:txXfrm>
    </dsp:sp>
    <dsp:sp modelId="{454A14F5-33E3-4D1E-91DB-7B71A14DEA04}">
      <dsp:nvSpPr>
        <dsp:cNvPr id="0" name=""/>
        <dsp:cNvSpPr/>
      </dsp:nvSpPr>
      <dsp:spPr>
        <a:xfrm>
          <a:off x="0" y="1333578"/>
          <a:ext cx="7438293" cy="752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Body#1: Catalyst, Really? How?</a:t>
          </a:r>
          <a:endParaRPr lang="en-US" sz="3300" kern="1200" dirty="0"/>
        </a:p>
      </dsp:txBody>
      <dsp:txXfrm>
        <a:off x="36753" y="1370331"/>
        <a:ext cx="7364787" cy="679389"/>
      </dsp:txXfrm>
    </dsp:sp>
    <dsp:sp modelId="{B3F5088A-E6B3-49FC-AD0E-053DF48D407E}">
      <dsp:nvSpPr>
        <dsp:cNvPr id="0" name=""/>
        <dsp:cNvSpPr/>
      </dsp:nvSpPr>
      <dsp:spPr>
        <a:xfrm>
          <a:off x="0" y="2086473"/>
          <a:ext cx="7438293" cy="83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16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smtClean="0"/>
            <a:t>CRR, SLR, Repo. </a:t>
          </a:r>
          <a:r>
            <a:rPr lang="en-US" sz="2600" strike="sngStrike" kern="1200" dirty="0" smtClean="0"/>
            <a:t>No need to write all type of tools</a:t>
          </a:r>
          <a:endParaRPr lang="en-US" sz="2600" strike="sngStrike" kern="1200" dirty="0"/>
        </a:p>
        <a:p>
          <a:pPr marL="228600" lvl="1" indent="-228600" algn="l" defTabSz="1155700">
            <a:lnSpc>
              <a:spcPct val="90000"/>
            </a:lnSpc>
            <a:spcBef>
              <a:spcPct val="0"/>
            </a:spcBef>
            <a:spcAft>
              <a:spcPct val="20000"/>
            </a:spcAft>
            <a:buChar char="••"/>
          </a:pPr>
          <a:r>
            <a:rPr lang="en-US" sz="2600" kern="1200" dirty="0" smtClean="0"/>
            <a:t>PSL: new cat: s/m farmers, renew energy, social infra</a:t>
          </a:r>
          <a:endParaRPr lang="en-US" sz="2600" kern="1200" dirty="0"/>
        </a:p>
      </dsp:txBody>
      <dsp:txXfrm>
        <a:off x="0" y="2086473"/>
        <a:ext cx="7438293" cy="836797"/>
      </dsp:txXfrm>
    </dsp:sp>
    <dsp:sp modelId="{2C47D375-B43F-4CD1-AF49-6E306BC5B155}">
      <dsp:nvSpPr>
        <dsp:cNvPr id="0" name=""/>
        <dsp:cNvSpPr/>
      </dsp:nvSpPr>
      <dsp:spPr>
        <a:xfrm>
          <a:off x="0" y="2923271"/>
          <a:ext cx="7438293" cy="752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Body#2: Impediment, Really? How?</a:t>
          </a:r>
          <a:endParaRPr lang="en-US" sz="3300" kern="1200" dirty="0"/>
        </a:p>
      </dsp:txBody>
      <dsp:txXfrm>
        <a:off x="36753" y="2960024"/>
        <a:ext cx="7364787" cy="679389"/>
      </dsp:txXfrm>
    </dsp:sp>
    <dsp:sp modelId="{8136E92F-BD7A-47EC-812C-8B49BD349BAA}">
      <dsp:nvSpPr>
        <dsp:cNvPr id="0" name=""/>
        <dsp:cNvSpPr/>
      </dsp:nvSpPr>
      <dsp:spPr>
        <a:xfrm>
          <a:off x="0" y="3676166"/>
          <a:ext cx="7438293"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16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smtClean="0"/>
            <a:t>Hawkish policy: cheap loans? But who was </a:t>
          </a:r>
          <a:r>
            <a:rPr lang="en-US" sz="2600" kern="1200" dirty="0" smtClean="0">
              <a:solidFill>
                <a:srgbClr val="C00000"/>
              </a:solidFill>
            </a:rPr>
            <a:t>responsible</a:t>
          </a:r>
          <a:r>
            <a:rPr lang="en-US" sz="2600" kern="1200" dirty="0" smtClean="0"/>
            <a:t>? </a:t>
          </a:r>
          <a:endParaRPr lang="en-US" sz="2600" kern="1200" dirty="0"/>
        </a:p>
      </dsp:txBody>
      <dsp:txXfrm>
        <a:off x="0" y="3676166"/>
        <a:ext cx="7438293" cy="768487"/>
      </dsp:txXfrm>
    </dsp:sp>
    <dsp:sp modelId="{1145A253-673E-47E1-9BFF-42CFA1CE86CC}">
      <dsp:nvSpPr>
        <dsp:cNvPr id="0" name=""/>
        <dsp:cNvSpPr/>
      </dsp:nvSpPr>
      <dsp:spPr>
        <a:xfrm>
          <a:off x="0" y="4444653"/>
          <a:ext cx="7438293" cy="752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Conclusion: Critically examine</a:t>
          </a:r>
          <a:endParaRPr lang="en-US" sz="3300" kern="1200" dirty="0"/>
        </a:p>
      </dsp:txBody>
      <dsp:txXfrm>
        <a:off x="36753" y="4481406"/>
        <a:ext cx="7364787" cy="679389"/>
      </dsp:txXfrm>
    </dsp:sp>
    <dsp:sp modelId="{EF0F0F69-9DC0-4FC4-9649-A82BA1B150EA}">
      <dsp:nvSpPr>
        <dsp:cNvPr id="0" name=""/>
        <dsp:cNvSpPr/>
      </dsp:nvSpPr>
      <dsp:spPr>
        <a:xfrm>
          <a:off x="0" y="5197548"/>
          <a:ext cx="7438293" cy="119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16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smtClean="0"/>
            <a:t>Finding/ </a:t>
          </a:r>
          <a:r>
            <a:rPr lang="en-US" sz="2600" kern="1200" dirty="0" err="1" smtClean="0"/>
            <a:t>judemental</a:t>
          </a:r>
          <a:r>
            <a:rPr lang="en-US" sz="2600" kern="1200" dirty="0" smtClean="0"/>
            <a:t>: catalyst yes, impediment- not by itself , but some </a:t>
          </a:r>
          <a:r>
            <a:rPr lang="en-US" sz="2600" kern="1200" dirty="0" smtClean="0">
              <a:solidFill>
                <a:srgbClr val="C00000"/>
              </a:solidFill>
            </a:rPr>
            <a:t>structural</a:t>
          </a:r>
          <a:r>
            <a:rPr lang="en-US" sz="2600" kern="1200" dirty="0" smtClean="0"/>
            <a:t> </a:t>
          </a:r>
          <a:r>
            <a:rPr lang="en-US" sz="2600" kern="1200" dirty="0" smtClean="0">
              <a:solidFill>
                <a:srgbClr val="C00000"/>
              </a:solidFill>
            </a:rPr>
            <a:t>issues</a:t>
          </a:r>
          <a:r>
            <a:rPr lang="en-US" sz="2600" kern="1200" dirty="0" smtClean="0"/>
            <a:t>.</a:t>
          </a:r>
          <a:endParaRPr lang="en-US" sz="2600" kern="1200" dirty="0"/>
        </a:p>
        <a:p>
          <a:pPr marL="228600" lvl="1" indent="-228600" algn="l" defTabSz="1155700">
            <a:lnSpc>
              <a:spcPct val="90000"/>
            </a:lnSpc>
            <a:spcBef>
              <a:spcPct val="0"/>
            </a:spcBef>
            <a:spcAft>
              <a:spcPct val="20000"/>
            </a:spcAft>
            <a:buChar char="••"/>
          </a:pPr>
          <a:endParaRPr lang="en-US" sz="2600" kern="1200" dirty="0"/>
        </a:p>
      </dsp:txBody>
      <dsp:txXfrm>
        <a:off x="0" y="5197548"/>
        <a:ext cx="7438293" cy="119542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5F204-53FF-44D8-94EE-5C89964AC35A}">
      <dsp:nvSpPr>
        <dsp:cNvPr id="0" name=""/>
        <dsp:cNvSpPr/>
      </dsp:nvSpPr>
      <dsp:spPr>
        <a:xfrm>
          <a:off x="901" y="0"/>
          <a:ext cx="1921554" cy="59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Catalyst, yes</a:t>
          </a:r>
          <a:endParaRPr lang="en-US" sz="2000" kern="1200" dirty="0"/>
        </a:p>
      </dsp:txBody>
      <dsp:txXfrm>
        <a:off x="18441" y="17540"/>
        <a:ext cx="1886474" cy="563773"/>
      </dsp:txXfrm>
    </dsp:sp>
    <dsp:sp modelId="{7E8A150D-00D7-49B2-BEF1-912F3344AAD6}">
      <dsp:nvSpPr>
        <dsp:cNvPr id="0" name=""/>
        <dsp:cNvSpPr/>
      </dsp:nvSpPr>
      <dsp:spPr>
        <a:xfrm>
          <a:off x="2114611" y="61153"/>
          <a:ext cx="407369" cy="4765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114611" y="156462"/>
        <a:ext cx="285158" cy="285927"/>
      </dsp:txXfrm>
    </dsp:sp>
    <dsp:sp modelId="{D016E830-DEFB-4BB4-A75D-15635D74AF1C}">
      <dsp:nvSpPr>
        <dsp:cNvPr id="0" name=""/>
        <dsp:cNvSpPr/>
      </dsp:nvSpPr>
      <dsp:spPr>
        <a:xfrm>
          <a:off x="2691077" y="0"/>
          <a:ext cx="1921554" cy="59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Impediment, no</a:t>
          </a:r>
          <a:endParaRPr lang="en-US" sz="2000" kern="1200" dirty="0"/>
        </a:p>
      </dsp:txBody>
      <dsp:txXfrm>
        <a:off x="2708617" y="17540"/>
        <a:ext cx="1886474" cy="56377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022350">
            <a:lnSpc>
              <a:spcPct val="90000"/>
            </a:lnSpc>
            <a:spcBef>
              <a:spcPct val="0"/>
            </a:spcBef>
            <a:spcAft>
              <a:spcPct val="15000"/>
            </a:spcAft>
            <a:buChar char="••"/>
          </a:pPr>
          <a:r>
            <a:rPr lang="en-US" sz="2300" strike="noStrike"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022350">
            <a:lnSpc>
              <a:spcPct val="90000"/>
            </a:lnSpc>
            <a:spcBef>
              <a:spcPct val="0"/>
            </a:spcBef>
            <a:spcAft>
              <a:spcPct val="15000"/>
            </a:spcAft>
            <a:buChar char="••"/>
          </a:pPr>
          <a:r>
            <a:rPr lang="en-US" sz="2300" strike="noStrike" kern="1200" dirty="0" smtClean="0">
              <a:solidFill>
                <a:sysClr val="window" lastClr="FFFFFF"/>
              </a:solidFill>
              <a:latin typeface="Franklin Gothic Medium Cond" panose="020B0606030402020204" pitchFamily="34" charset="0"/>
              <a:ea typeface="+mn-ea"/>
              <a:cs typeface="+mn-cs"/>
            </a:rPr>
            <a:t>OMO &amp; MSS</a:t>
          </a:r>
          <a:endParaRPr lang="en-US" sz="2300" strike="no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strike="noStrike" kern="1200" dirty="0">
              <a:solidFill>
                <a:sysClr val="window" lastClr="FFFFFF"/>
              </a:solidFill>
              <a:latin typeface="Franklin Gothic Medium Cond" panose="020B0606030402020204" pitchFamily="34" charset="0"/>
              <a:ea typeface="+mn-ea"/>
              <a:cs typeface="+mn-cs"/>
            </a:rPr>
            <a:t>Rates: Bank, MSF, LAF [Repo, RR]</a:t>
          </a:r>
        </a:p>
        <a:p>
          <a:pPr marL="228600" lvl="1" indent="-228600" algn="l" defTabSz="1022350">
            <a:lnSpc>
              <a:spcPct val="90000"/>
            </a:lnSpc>
            <a:spcBef>
              <a:spcPct val="0"/>
            </a:spcBef>
            <a:spcAft>
              <a:spcPct val="15000"/>
            </a:spcAft>
            <a:buChar char="••"/>
          </a:pPr>
          <a:r>
            <a:rPr lang="en-US" sz="2300" strike="noStrike" kern="1200" dirty="0" smtClean="0">
              <a:solidFill>
                <a:sysClr val="window" lastClr="FFFFFF"/>
              </a:solidFill>
              <a:latin typeface="Franklin Gothic Medium Cond" panose="020B0606030402020204" pitchFamily="34" charset="0"/>
              <a:ea typeface="+mn-ea"/>
              <a:cs typeface="+mn-cs"/>
            </a:rPr>
            <a:t>+review of last one year’s policies</a:t>
          </a:r>
          <a:endParaRPr lang="en-US" sz="2300" strike="noStrike" kern="1200" dirty="0">
            <a:solidFill>
              <a:sysClr val="window" lastClr="FFFFFF"/>
            </a:solidFill>
            <a:latin typeface="Franklin Gothic Medium Cond" panose="020B0606030402020204" pitchFamily="34" charset="0"/>
            <a:ea typeface="+mn-ea"/>
            <a:cs typeface="+mn-cs"/>
          </a:endParaRPr>
        </a:p>
      </dsp:txBody>
      <dsp:txXfrm>
        <a:off x="1599628" y="0"/>
        <a:ext cx="5024429" cy="2748170"/>
      </dsp:txXfrm>
    </dsp:sp>
    <dsp:sp modelId="{1788DC5B-7106-4C6E-91A9-17F5C999B125}">
      <dsp:nvSpPr>
        <dsp:cNvPr id="0" name=""/>
        <dsp:cNvSpPr/>
      </dsp:nvSpPr>
      <dsp:spPr>
        <a:xfrm>
          <a:off x="274817" y="473619"/>
          <a:ext cx="1324811" cy="180093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3022987"/>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Selective Credit Control (SCC), PSL: Credit </a:t>
          </a:r>
          <a:r>
            <a:rPr lang="en-US" sz="2300" strike="noStrike" kern="1200" dirty="0" smtClean="0">
              <a:solidFill>
                <a:sysClr val="window" lastClr="FFFFFF"/>
              </a:solidFill>
              <a:latin typeface="Franklin Gothic Medium Cond" panose="020B0606030402020204" pitchFamily="34" charset="0"/>
              <a:ea typeface="+mn-ea"/>
              <a:cs typeface="+mn-cs"/>
            </a:rPr>
            <a:t>Rationing, </a:t>
          </a:r>
          <a:r>
            <a:rPr lang="en-US" sz="2300" strike="sngStrike" kern="1200" dirty="0" smtClean="0">
              <a:solidFill>
                <a:sysClr val="window" lastClr="FFFFFF"/>
              </a:solidFill>
              <a:latin typeface="Franklin Gothic Medium Cond" panose="020B0606030402020204" pitchFamily="34" charset="0"/>
              <a:ea typeface="+mn-ea"/>
              <a:cs typeface="+mn-cs"/>
            </a:rPr>
            <a:t>Subsidy [fiscal policy]</a:t>
          </a:r>
          <a:endParaRPr lang="en-US" sz="23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Consumer Credit control / EMI</a:t>
          </a:r>
          <a:endParaRPr lang="en-US" sz="2300"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b="0" u="none" kern="1200" dirty="0" smtClean="0">
              <a:solidFill>
                <a:sysClr val="window" lastClr="FFFFFF"/>
              </a:solidFill>
              <a:latin typeface="Franklin Gothic Medium Cond" panose="020B0606030402020204" pitchFamily="34" charset="0"/>
              <a:ea typeface="+mn-ea"/>
              <a:cs typeface="+mn-cs"/>
            </a:rPr>
            <a:t>Margin / LTV </a:t>
          </a:r>
          <a:endParaRPr lang="en-US" sz="2300" b="0" u="non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u="none" kern="1200" dirty="0">
              <a:solidFill>
                <a:sysClr val="window" lastClr="FFFFFF"/>
              </a:solidFill>
              <a:latin typeface="Franklin Gothic Medium Cond" panose="020B0606030402020204" pitchFamily="34" charset="0"/>
              <a:ea typeface="+mn-ea"/>
              <a:cs typeface="+mn-cs"/>
            </a:rPr>
            <a:t>Moral Suasion</a:t>
          </a:r>
        </a:p>
        <a:p>
          <a:pPr marL="228600" lvl="1" indent="-228600" algn="l" defTabSz="1022350">
            <a:lnSpc>
              <a:spcPct val="90000"/>
            </a:lnSpc>
            <a:spcBef>
              <a:spcPct val="0"/>
            </a:spcBef>
            <a:spcAft>
              <a:spcPct val="15000"/>
            </a:spcAft>
            <a:buChar char="••"/>
          </a:pPr>
          <a:r>
            <a:rPr lang="en-US" sz="2300" kern="1200" dirty="0">
              <a:solidFill>
                <a:sysClr val="window" lastClr="FFFFFF"/>
              </a:solidFill>
              <a:latin typeface="Franklin Gothic Medium Cond" panose="020B0606030402020204" pitchFamily="34" charset="0"/>
              <a:ea typeface="+mn-ea"/>
              <a:cs typeface="+mn-cs"/>
            </a:rPr>
            <a:t>Direct Action</a:t>
          </a:r>
        </a:p>
      </dsp:txBody>
      <dsp:txXfrm>
        <a:off x="1599628" y="3022987"/>
        <a:ext cx="5024429" cy="2748170"/>
      </dsp:txXfrm>
    </dsp:sp>
    <dsp:sp modelId="{0699BE69-639C-4ECE-B3BF-B56477592864}">
      <dsp:nvSpPr>
        <dsp:cNvPr id="0" name=""/>
        <dsp:cNvSpPr/>
      </dsp:nvSpPr>
      <dsp:spPr>
        <a:xfrm>
          <a:off x="274817" y="3629311"/>
          <a:ext cx="1324811" cy="153552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FE0B6-982C-4EB7-806B-1DC7371177AD}">
      <dsp:nvSpPr>
        <dsp:cNvPr id="0" name=""/>
        <dsp:cNvSpPr/>
      </dsp:nvSpPr>
      <dsp:spPr>
        <a:xfrm>
          <a:off x="0" y="2405171"/>
          <a:ext cx="8797529" cy="1578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a:latin typeface="Franklin Gothic Medium Cond" panose="020B0606030402020204" pitchFamily="34" charset="0"/>
            </a:rPr>
            <a:t>31</a:t>
          </a:r>
          <a:r>
            <a:rPr lang="en-US" sz="3100" kern="1200" baseline="30000" dirty="0">
              <a:latin typeface="Franklin Gothic Medium Cond" panose="020B0606030402020204" pitchFamily="34" charset="0"/>
            </a:rPr>
            <a:t>st</a:t>
          </a:r>
          <a:r>
            <a:rPr lang="en-US" sz="3100" kern="1200" dirty="0">
              <a:latin typeface="Franklin Gothic Medium Cond" panose="020B0606030402020204" pitchFamily="34" charset="0"/>
            </a:rPr>
            <a:t> Dec.</a:t>
          </a:r>
        </a:p>
      </dsp:txBody>
      <dsp:txXfrm>
        <a:off x="0" y="2405171"/>
        <a:ext cx="8797529" cy="852148"/>
      </dsp:txXfrm>
    </dsp:sp>
    <dsp:sp modelId="{D9A53333-5DCD-48E8-A6CE-0E7A5DF8D41E}">
      <dsp:nvSpPr>
        <dsp:cNvPr id="0" name=""/>
        <dsp:cNvSpPr/>
      </dsp:nvSpPr>
      <dsp:spPr>
        <a:xfrm>
          <a:off x="4295" y="3225759"/>
          <a:ext cx="2929645" cy="72590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a:latin typeface="Franklin Gothic Medium Cond" panose="020B0606030402020204" pitchFamily="34" charset="0"/>
            </a:rPr>
            <a:t>Rs.104 (SA -Demand)</a:t>
          </a:r>
          <a:br>
            <a:rPr lang="en-US" sz="2500" kern="1200" dirty="0">
              <a:latin typeface="Franklin Gothic Medium Cond" panose="020B0606030402020204" pitchFamily="34" charset="0"/>
            </a:rPr>
          </a:br>
          <a:r>
            <a:rPr lang="en-US" sz="2500" kern="1200" dirty="0">
              <a:latin typeface="Franklin Gothic Medium Cond" panose="020B0606030402020204" pitchFamily="34" charset="0"/>
            </a:rPr>
            <a:t>Rs. </a:t>
          </a:r>
          <a:r>
            <a:rPr lang="en-US" sz="2500" kern="1200" dirty="0" smtClean="0">
              <a:latin typeface="Franklin Gothic Medium Cond" panose="020B0606030402020204" pitchFamily="34" charset="0"/>
            </a:rPr>
            <a:t>107 </a:t>
          </a:r>
          <a:r>
            <a:rPr lang="en-US" sz="2500" kern="1200" dirty="0">
              <a:latin typeface="Franklin Gothic Medium Cond" panose="020B0606030402020204" pitchFamily="34" charset="0"/>
            </a:rPr>
            <a:t>(FD-Time)</a:t>
          </a:r>
        </a:p>
      </dsp:txBody>
      <dsp:txXfrm>
        <a:off x="4295" y="3225759"/>
        <a:ext cx="2929645" cy="725904"/>
      </dsp:txXfrm>
    </dsp:sp>
    <dsp:sp modelId="{5646B87A-8C17-4AE9-A79B-63CE8613739A}">
      <dsp:nvSpPr>
        <dsp:cNvPr id="0" name=""/>
        <dsp:cNvSpPr/>
      </dsp:nvSpPr>
      <dsp:spPr>
        <a:xfrm>
          <a:off x="2933941" y="3225759"/>
          <a:ext cx="2929645" cy="725904"/>
        </a:xfrm>
        <a:prstGeom prst="rect">
          <a:avLst/>
        </a:prstGeom>
        <a:solidFill>
          <a:schemeClr val="accent5">
            <a:tint val="40000"/>
            <a:alpha val="90000"/>
            <a:hueOff val="-2820979"/>
            <a:satOff val="5310"/>
            <a:lumOff val="803"/>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a:latin typeface="Franklin Gothic Medium Cond" panose="020B0606030402020204" pitchFamily="34" charset="0"/>
            </a:rPr>
            <a:t>Onion 22 per kg</a:t>
          </a:r>
        </a:p>
      </dsp:txBody>
      <dsp:txXfrm>
        <a:off x="2933941" y="3225759"/>
        <a:ext cx="2929645" cy="725904"/>
      </dsp:txXfrm>
    </dsp:sp>
    <dsp:sp modelId="{361292E2-CC64-410E-BE3E-93A588834F8D}">
      <dsp:nvSpPr>
        <dsp:cNvPr id="0" name=""/>
        <dsp:cNvSpPr/>
      </dsp:nvSpPr>
      <dsp:spPr>
        <a:xfrm>
          <a:off x="5863587" y="3225759"/>
          <a:ext cx="2929645" cy="725904"/>
        </a:xfrm>
        <a:prstGeom prst="rect">
          <a:avLst/>
        </a:prstGeom>
        <a:solidFill>
          <a:schemeClr val="accent5">
            <a:tint val="40000"/>
            <a:alpha val="90000"/>
            <a:hueOff val="-5641959"/>
            <a:satOff val="10621"/>
            <a:lumOff val="160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a:latin typeface="Franklin Gothic Medium Cond" panose="020B0606030402020204" pitchFamily="34" charset="0"/>
            </a:rPr>
            <a:t>Can buy 4.55 kg</a:t>
          </a:r>
          <a:br>
            <a:rPr lang="en-US" sz="2500" kern="1200" dirty="0">
              <a:latin typeface="Franklin Gothic Medium Cond" panose="020B0606030402020204" pitchFamily="34" charset="0"/>
            </a:rPr>
          </a:br>
          <a:r>
            <a:rPr lang="en-US" sz="2500" kern="1200" dirty="0">
              <a:latin typeface="Franklin Gothic Medium Cond" panose="020B0606030402020204" pitchFamily="34" charset="0"/>
            </a:rPr>
            <a:t>Can buy </a:t>
          </a:r>
          <a:r>
            <a:rPr lang="en-US" sz="2500" kern="1200" dirty="0" smtClean="0">
              <a:latin typeface="Franklin Gothic Medium Cond" panose="020B0606030402020204" pitchFamily="34" charset="0"/>
            </a:rPr>
            <a:t>4.86 </a:t>
          </a:r>
          <a:r>
            <a:rPr lang="en-US" sz="2500" kern="1200" dirty="0">
              <a:latin typeface="Franklin Gothic Medium Cond" panose="020B0606030402020204" pitchFamily="34" charset="0"/>
            </a:rPr>
            <a:t>kg</a:t>
          </a:r>
        </a:p>
      </dsp:txBody>
      <dsp:txXfrm>
        <a:off x="5863587" y="3225759"/>
        <a:ext cx="2929645" cy="725904"/>
      </dsp:txXfrm>
    </dsp:sp>
    <dsp:sp modelId="{86A4AB83-FAAC-4762-8812-1E5763D58D2E}">
      <dsp:nvSpPr>
        <dsp:cNvPr id="0" name=""/>
        <dsp:cNvSpPr/>
      </dsp:nvSpPr>
      <dsp:spPr>
        <a:xfrm rot="10800000">
          <a:off x="0" y="1796"/>
          <a:ext cx="8797529" cy="2427045"/>
        </a:xfrm>
        <a:prstGeom prst="upArrowCallout">
          <a:avLst/>
        </a:prstGeom>
        <a:solidFill>
          <a:schemeClr val="accent5">
            <a:hueOff val="-14019298"/>
            <a:satOff val="20613"/>
            <a:lumOff val="1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US" sz="3100" kern="1200" dirty="0">
              <a:latin typeface="Franklin Gothic Medium Cond" panose="020B0606030402020204" pitchFamily="34" charset="0"/>
            </a:rPr>
            <a:t>1</a:t>
          </a:r>
          <a:r>
            <a:rPr lang="en-US" sz="3100" kern="1200" baseline="30000" dirty="0">
              <a:latin typeface="Franklin Gothic Medium Cond" panose="020B0606030402020204" pitchFamily="34" charset="0"/>
            </a:rPr>
            <a:t>st</a:t>
          </a:r>
          <a:r>
            <a:rPr lang="en-US" sz="3100" kern="1200" dirty="0">
              <a:latin typeface="Franklin Gothic Medium Cond" panose="020B0606030402020204" pitchFamily="34" charset="0"/>
            </a:rPr>
            <a:t> Jan</a:t>
          </a:r>
        </a:p>
      </dsp:txBody>
      <dsp:txXfrm rot="-10800000">
        <a:off x="0" y="1796"/>
        <a:ext cx="8797529" cy="851893"/>
      </dsp:txXfrm>
    </dsp:sp>
    <dsp:sp modelId="{ED2A5B52-70AE-49AA-B02A-D00734F98CA3}">
      <dsp:nvSpPr>
        <dsp:cNvPr id="0" name=""/>
        <dsp:cNvSpPr/>
      </dsp:nvSpPr>
      <dsp:spPr>
        <a:xfrm>
          <a:off x="4295" y="853690"/>
          <a:ext cx="2929645" cy="725686"/>
        </a:xfrm>
        <a:prstGeom prst="rect">
          <a:avLst/>
        </a:prstGeom>
        <a:solidFill>
          <a:schemeClr val="accent5">
            <a:tint val="40000"/>
            <a:alpha val="90000"/>
            <a:hueOff val="-8462939"/>
            <a:satOff val="15931"/>
            <a:lumOff val="241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a:latin typeface="Franklin Gothic Medium Cond" panose="020B0606030402020204" pitchFamily="34" charset="0"/>
            </a:rPr>
            <a:t>Rs.100</a:t>
          </a:r>
        </a:p>
      </dsp:txBody>
      <dsp:txXfrm>
        <a:off x="4295" y="853690"/>
        <a:ext cx="2929645" cy="725686"/>
      </dsp:txXfrm>
    </dsp:sp>
    <dsp:sp modelId="{4EF927B9-02F4-4ECE-AC3B-B7EB3EDD308B}">
      <dsp:nvSpPr>
        <dsp:cNvPr id="0" name=""/>
        <dsp:cNvSpPr/>
      </dsp:nvSpPr>
      <dsp:spPr>
        <a:xfrm>
          <a:off x="2933941" y="853690"/>
          <a:ext cx="2929645" cy="725686"/>
        </a:xfrm>
        <a:prstGeom prst="rect">
          <a:avLst/>
        </a:prstGeom>
        <a:solidFill>
          <a:schemeClr val="accent5">
            <a:tint val="40000"/>
            <a:alpha val="90000"/>
            <a:hueOff val="-11283918"/>
            <a:satOff val="21242"/>
            <a:lumOff val="3213"/>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a:latin typeface="Franklin Gothic Medium Cond" panose="020B0606030402020204" pitchFamily="34" charset="0"/>
            </a:rPr>
            <a:t>Onion 20 per kg</a:t>
          </a:r>
        </a:p>
      </dsp:txBody>
      <dsp:txXfrm>
        <a:off x="2933941" y="853690"/>
        <a:ext cx="2929645" cy="725686"/>
      </dsp:txXfrm>
    </dsp:sp>
    <dsp:sp modelId="{8637CC8A-2220-4A22-91E0-74E1375F3812}">
      <dsp:nvSpPr>
        <dsp:cNvPr id="0" name=""/>
        <dsp:cNvSpPr/>
      </dsp:nvSpPr>
      <dsp:spPr>
        <a:xfrm>
          <a:off x="5863587" y="853690"/>
          <a:ext cx="2929645" cy="725686"/>
        </a:xfrm>
        <a:prstGeom prst="rect">
          <a:avLst/>
        </a:prstGeom>
        <a:solidFill>
          <a:schemeClr val="accent5">
            <a:tint val="40000"/>
            <a:alpha val="90000"/>
            <a:hueOff val="-14104897"/>
            <a:satOff val="26552"/>
            <a:lumOff val="401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a:latin typeface="Franklin Gothic Medium Cond" panose="020B0606030402020204" pitchFamily="34" charset="0"/>
            </a:rPr>
            <a:t>Can buy 5 kg</a:t>
          </a:r>
        </a:p>
      </dsp:txBody>
      <dsp:txXfrm>
        <a:off x="5863587" y="853690"/>
        <a:ext cx="2929645" cy="72568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7B655-46F1-4EA9-98D5-1D07FC5C3175}">
      <dsp:nvSpPr>
        <dsp:cNvPr id="0" name=""/>
        <dsp:cNvSpPr/>
      </dsp:nvSpPr>
      <dsp:spPr>
        <a:xfrm>
          <a:off x="560737" y="4614"/>
          <a:ext cx="2326313" cy="1849561"/>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9B36AA-5D2C-4648-9B98-DFE2A4D47A4E}">
      <dsp:nvSpPr>
        <dsp:cNvPr id="0" name=""/>
        <dsp:cNvSpPr/>
      </dsp:nvSpPr>
      <dsp:spPr>
        <a:xfrm>
          <a:off x="381686" y="1854175"/>
          <a:ext cx="2684414" cy="995917"/>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Money Evolution</a:t>
          </a:r>
          <a:endParaRPr lang="en-US" sz="2500" strike="noStrike" kern="1200" dirty="0">
            <a:effectLst>
              <a:outerShdw blurRad="38100" dist="38100" dir="2700000" algn="tl">
                <a:srgbClr val="000000">
                  <a:alpha val="43137"/>
                </a:srgbClr>
              </a:outerShdw>
            </a:effectLst>
          </a:endParaRPr>
        </a:p>
      </dsp:txBody>
      <dsp:txXfrm>
        <a:off x="430303" y="1902792"/>
        <a:ext cx="2587180" cy="898683"/>
      </dsp:txXfrm>
    </dsp:sp>
    <dsp:sp modelId="{0F7C5EF1-8BBF-40BC-826C-EB14F06D73BC}">
      <dsp:nvSpPr>
        <dsp:cNvPr id="0" name=""/>
        <dsp:cNvSpPr/>
      </dsp:nvSpPr>
      <dsp:spPr>
        <a:xfrm>
          <a:off x="3334655" y="4614"/>
          <a:ext cx="2684414" cy="1849561"/>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23E60E-0DE6-495D-AFE2-5CEB2F32188A}">
      <dsp:nvSpPr>
        <dsp:cNvPr id="0" name=""/>
        <dsp:cNvSpPr/>
      </dsp:nvSpPr>
      <dsp:spPr>
        <a:xfrm>
          <a:off x="3334655" y="1854175"/>
          <a:ext cx="2684414" cy="995917"/>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Digital Payment</a:t>
          </a:r>
          <a:endParaRPr lang="en-US" sz="2500" strike="noStrike" kern="1200" dirty="0">
            <a:effectLst>
              <a:outerShdw blurRad="38100" dist="38100" dir="2700000" algn="tl">
                <a:srgbClr val="000000">
                  <a:alpha val="43137"/>
                </a:srgbClr>
              </a:outerShdw>
            </a:effectLst>
          </a:endParaRPr>
        </a:p>
      </dsp:txBody>
      <dsp:txXfrm>
        <a:off x="3383272" y="1902792"/>
        <a:ext cx="2587180" cy="898683"/>
      </dsp:txXfrm>
    </dsp:sp>
    <dsp:sp modelId="{07DDBC57-415A-4F60-AFC2-A42076CF9382}">
      <dsp:nvSpPr>
        <dsp:cNvPr id="0" name=""/>
        <dsp:cNvSpPr/>
      </dsp:nvSpPr>
      <dsp:spPr>
        <a:xfrm>
          <a:off x="6634262" y="4614"/>
          <a:ext cx="1991137" cy="1849561"/>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1F1CD-52A3-4F68-8D70-8170110DEF43}">
      <dsp:nvSpPr>
        <dsp:cNvPr id="0" name=""/>
        <dsp:cNvSpPr/>
      </dsp:nvSpPr>
      <dsp:spPr>
        <a:xfrm>
          <a:off x="6287623" y="1854175"/>
          <a:ext cx="2684414" cy="995917"/>
        </a:xfrm>
        <a:prstGeom prst="roundRect">
          <a:avLst/>
        </a:prstGeom>
        <a:solidFill>
          <a:srgbClr val="9F2936"/>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Monetary Policy</a:t>
          </a:r>
          <a:endParaRPr lang="en-US" sz="2500" strike="noStrike" kern="1200" dirty="0">
            <a:effectLst>
              <a:outerShdw blurRad="38100" dist="38100" dir="2700000" algn="tl">
                <a:srgbClr val="000000">
                  <a:alpha val="43137"/>
                </a:srgbClr>
              </a:outerShdw>
            </a:effectLst>
          </a:endParaRPr>
        </a:p>
      </dsp:txBody>
      <dsp:txXfrm>
        <a:off x="6336240" y="1902792"/>
        <a:ext cx="2587180" cy="898683"/>
      </dsp:txXfrm>
    </dsp:sp>
    <dsp:sp modelId="{64F4DF12-9562-47D4-984C-9B7E24B872BD}">
      <dsp:nvSpPr>
        <dsp:cNvPr id="0" name=""/>
        <dsp:cNvSpPr/>
      </dsp:nvSpPr>
      <dsp:spPr>
        <a:xfrm>
          <a:off x="661711" y="3118534"/>
          <a:ext cx="2124364" cy="1849561"/>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F7330-6A5F-44DB-8908-DAB617FAA5F8}">
      <dsp:nvSpPr>
        <dsp:cNvPr id="0" name=""/>
        <dsp:cNvSpPr/>
      </dsp:nvSpPr>
      <dsp:spPr>
        <a:xfrm>
          <a:off x="381686" y="4968096"/>
          <a:ext cx="2684414" cy="995917"/>
        </a:xfrm>
        <a:prstGeom prst="roundRect">
          <a:avLst/>
        </a:prstGeom>
        <a:solidFill>
          <a:srgbClr val="7030A0"/>
        </a:solidFill>
        <a:ln>
          <a:solidFill>
            <a:schemeClr val="tx1"/>
          </a:solid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BASEL, NPA, TBS, Bad Bank-PARA</a:t>
          </a:r>
          <a:endParaRPr lang="en-US" sz="2500" strike="noStrike" kern="1200" dirty="0">
            <a:effectLst>
              <a:outerShdw blurRad="38100" dist="38100" dir="2700000" algn="tl">
                <a:srgbClr val="000000">
                  <a:alpha val="43137"/>
                </a:srgbClr>
              </a:outerShdw>
            </a:effectLst>
          </a:endParaRPr>
        </a:p>
      </dsp:txBody>
      <dsp:txXfrm>
        <a:off x="430303" y="5016713"/>
        <a:ext cx="2587180" cy="898683"/>
      </dsp:txXfrm>
    </dsp:sp>
    <dsp:sp modelId="{E9AD7484-BD02-4269-A920-4B824EE57709}">
      <dsp:nvSpPr>
        <dsp:cNvPr id="0" name=""/>
        <dsp:cNvSpPr/>
      </dsp:nvSpPr>
      <dsp:spPr>
        <a:xfrm>
          <a:off x="3334655" y="3118534"/>
          <a:ext cx="2684414" cy="1849561"/>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1A2F4A-61BE-49A5-A009-3E78021C4D88}">
      <dsp:nvSpPr>
        <dsp:cNvPr id="0" name=""/>
        <dsp:cNvSpPr/>
      </dsp:nvSpPr>
      <dsp:spPr>
        <a:xfrm>
          <a:off x="3334655" y="4968096"/>
          <a:ext cx="2684414" cy="995917"/>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Evolution &amp; Classification of FI</a:t>
          </a:r>
          <a:endParaRPr lang="en-US" sz="2500" strike="noStrike" kern="1200" dirty="0">
            <a:effectLst>
              <a:outerShdw blurRad="38100" dist="38100" dir="2700000" algn="tl">
                <a:srgbClr val="000000">
                  <a:alpha val="43137"/>
                </a:srgbClr>
              </a:outerShdw>
            </a:effectLst>
          </a:endParaRPr>
        </a:p>
      </dsp:txBody>
      <dsp:txXfrm>
        <a:off x="3383272" y="5016713"/>
        <a:ext cx="2587180" cy="898683"/>
      </dsp:txXfrm>
    </dsp:sp>
    <dsp:sp modelId="{A97CDFE8-4A75-42DC-BC75-951FFB7FF46E}">
      <dsp:nvSpPr>
        <dsp:cNvPr id="0" name=""/>
        <dsp:cNvSpPr/>
      </dsp:nvSpPr>
      <dsp:spPr>
        <a:xfrm>
          <a:off x="6287623" y="3118534"/>
          <a:ext cx="2684414" cy="1849561"/>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446ED-856B-4D82-A8F5-6018C0B90C9E}">
      <dsp:nvSpPr>
        <dsp:cNvPr id="0" name=""/>
        <dsp:cNvSpPr/>
      </dsp:nvSpPr>
      <dsp:spPr>
        <a:xfrm>
          <a:off x="6287623" y="4968096"/>
          <a:ext cx="2684414" cy="995917"/>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Finance, Insurance &amp; Fin.</a:t>
          </a:r>
          <a:endParaRPr lang="en-US" sz="2500" strike="noStrike" kern="1200" dirty="0">
            <a:effectLst>
              <a:outerShdw blurRad="38100" dist="38100" dir="2700000" algn="tl">
                <a:srgbClr val="000000">
                  <a:alpha val="43137"/>
                </a:srgbClr>
              </a:outerShdw>
            </a:effectLst>
          </a:endParaRPr>
        </a:p>
      </dsp:txBody>
      <dsp:txXfrm>
        <a:off x="6336240" y="5016713"/>
        <a:ext cx="2587180" cy="8986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21416-11EF-465F-9558-6B8DFE732AAA}">
      <dsp:nvSpPr>
        <dsp:cNvPr id="0" name=""/>
        <dsp:cNvSpPr/>
      </dsp:nvSpPr>
      <dsp:spPr>
        <a:xfrm>
          <a:off x="2121" y="0"/>
          <a:ext cx="2081345" cy="53133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Franklin Gothic Medium Cond" panose="020B0606030402020204" pitchFamily="34" charset="0"/>
            </a:rPr>
            <a:t>Year</a:t>
          </a:r>
        </a:p>
      </dsp:txBody>
      <dsp:txXfrm>
        <a:off x="2121" y="0"/>
        <a:ext cx="2081345" cy="1594008"/>
      </dsp:txXfrm>
    </dsp:sp>
    <dsp:sp modelId="{27BF976D-BEB3-4943-98AA-D510D685A8DE}">
      <dsp:nvSpPr>
        <dsp:cNvPr id="0" name=""/>
        <dsp:cNvSpPr/>
      </dsp:nvSpPr>
      <dsp:spPr>
        <a:xfrm>
          <a:off x="210255" y="1594008"/>
          <a:ext cx="1665076" cy="345368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a:latin typeface="Franklin Gothic Medium Cond" panose="020B0606030402020204" pitchFamily="34" charset="0"/>
            </a:rPr>
            <a:t>2012</a:t>
          </a:r>
        </a:p>
      </dsp:txBody>
      <dsp:txXfrm>
        <a:off x="259023" y="1642776"/>
        <a:ext cx="1567540" cy="3356149"/>
      </dsp:txXfrm>
    </dsp:sp>
    <dsp:sp modelId="{652C91FB-2520-41DE-BC31-F0B4E44DA184}">
      <dsp:nvSpPr>
        <dsp:cNvPr id="0" name=""/>
        <dsp:cNvSpPr/>
      </dsp:nvSpPr>
      <dsp:spPr>
        <a:xfrm>
          <a:off x="2239567" y="0"/>
          <a:ext cx="2081345" cy="53133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Franklin Gothic Medium Cond" panose="020B0606030402020204" pitchFamily="34" charset="0"/>
            </a:rPr>
            <a:t>Nominal Interest</a:t>
          </a:r>
        </a:p>
      </dsp:txBody>
      <dsp:txXfrm>
        <a:off x="2239567" y="0"/>
        <a:ext cx="2081345" cy="1594008"/>
      </dsp:txXfrm>
    </dsp:sp>
    <dsp:sp modelId="{F710272A-EC41-420D-A255-B364FF0F5932}">
      <dsp:nvSpPr>
        <dsp:cNvPr id="0" name=""/>
        <dsp:cNvSpPr/>
      </dsp:nvSpPr>
      <dsp:spPr>
        <a:xfrm>
          <a:off x="2447701" y="1594008"/>
          <a:ext cx="1665076" cy="345368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a:latin typeface="Franklin Gothic Medium Cond" panose="020B0606030402020204" pitchFamily="34" charset="0"/>
            </a:rPr>
            <a:t>9.25</a:t>
          </a:r>
        </a:p>
      </dsp:txBody>
      <dsp:txXfrm>
        <a:off x="2496469" y="1642776"/>
        <a:ext cx="1567540" cy="3356149"/>
      </dsp:txXfrm>
    </dsp:sp>
    <dsp:sp modelId="{F48F9382-512F-4E93-B3E2-5BAA87E307FD}">
      <dsp:nvSpPr>
        <dsp:cNvPr id="0" name=""/>
        <dsp:cNvSpPr/>
      </dsp:nvSpPr>
      <dsp:spPr>
        <a:xfrm>
          <a:off x="4477012" y="0"/>
          <a:ext cx="2081345" cy="53133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Franklin Gothic Medium Cond" panose="020B0606030402020204" pitchFamily="34" charset="0"/>
            </a:rPr>
            <a:t>Minus Inflation</a:t>
          </a:r>
        </a:p>
      </dsp:txBody>
      <dsp:txXfrm>
        <a:off x="4477012" y="0"/>
        <a:ext cx="2081345" cy="1594008"/>
      </dsp:txXfrm>
    </dsp:sp>
    <dsp:sp modelId="{A358CFA5-930F-4104-B455-D5CA10FD8507}">
      <dsp:nvSpPr>
        <dsp:cNvPr id="0" name=""/>
        <dsp:cNvSpPr/>
      </dsp:nvSpPr>
      <dsp:spPr>
        <a:xfrm>
          <a:off x="4685147" y="1594008"/>
          <a:ext cx="1665076" cy="3453685"/>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a:latin typeface="Franklin Gothic Medium Cond" panose="020B0606030402020204" pitchFamily="34" charset="0"/>
            </a:rPr>
            <a:t>-11%</a:t>
          </a:r>
        </a:p>
      </dsp:txBody>
      <dsp:txXfrm>
        <a:off x="4733915" y="1642776"/>
        <a:ext cx="1567540" cy="3356149"/>
      </dsp:txXfrm>
    </dsp:sp>
    <dsp:sp modelId="{562FD4D0-AB41-43AE-AA61-98F47EDFC1BC}">
      <dsp:nvSpPr>
        <dsp:cNvPr id="0" name=""/>
        <dsp:cNvSpPr/>
      </dsp:nvSpPr>
      <dsp:spPr>
        <a:xfrm>
          <a:off x="6714458" y="0"/>
          <a:ext cx="2081345" cy="53133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Franklin Gothic Medium Cond" panose="020B0606030402020204" pitchFamily="34" charset="0"/>
            </a:rPr>
            <a:t>Real Interest Rate</a:t>
          </a:r>
        </a:p>
      </dsp:txBody>
      <dsp:txXfrm>
        <a:off x="6714458" y="0"/>
        <a:ext cx="2081345" cy="1594008"/>
      </dsp:txXfrm>
    </dsp:sp>
    <dsp:sp modelId="{060C3EA9-74B6-4BDC-8F7D-9EBED88BD69F}">
      <dsp:nvSpPr>
        <dsp:cNvPr id="0" name=""/>
        <dsp:cNvSpPr/>
      </dsp:nvSpPr>
      <dsp:spPr>
        <a:xfrm>
          <a:off x="6922593" y="1594008"/>
          <a:ext cx="1665076" cy="3453685"/>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a:latin typeface="Franklin Gothic Medium Cond" panose="020B0606030402020204" pitchFamily="34" charset="0"/>
            </a:rPr>
            <a:t>-1.75</a:t>
          </a:r>
        </a:p>
      </dsp:txBody>
      <dsp:txXfrm>
        <a:off x="6971361" y="1642776"/>
        <a:ext cx="1567540" cy="33561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21416-11EF-465F-9558-6B8DFE732AAA}">
      <dsp:nvSpPr>
        <dsp:cNvPr id="0" name=""/>
        <dsp:cNvSpPr/>
      </dsp:nvSpPr>
      <dsp:spPr>
        <a:xfrm>
          <a:off x="2121" y="0"/>
          <a:ext cx="2081345" cy="53133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Franklin Gothic Medium Cond" panose="020B0606030402020204" pitchFamily="34" charset="0"/>
            </a:rPr>
            <a:t>Year</a:t>
          </a:r>
        </a:p>
      </dsp:txBody>
      <dsp:txXfrm>
        <a:off x="2121" y="0"/>
        <a:ext cx="2081345" cy="1594008"/>
      </dsp:txXfrm>
    </dsp:sp>
    <dsp:sp modelId="{27BF976D-BEB3-4943-98AA-D510D685A8DE}">
      <dsp:nvSpPr>
        <dsp:cNvPr id="0" name=""/>
        <dsp:cNvSpPr/>
      </dsp:nvSpPr>
      <dsp:spPr>
        <a:xfrm>
          <a:off x="210255" y="1594462"/>
          <a:ext cx="1665076" cy="10438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a:latin typeface="Franklin Gothic Medium Cond" panose="020B0606030402020204" pitchFamily="34" charset="0"/>
            </a:rPr>
            <a:t>2012</a:t>
          </a:r>
        </a:p>
      </dsp:txBody>
      <dsp:txXfrm>
        <a:off x="240829" y="1625036"/>
        <a:ext cx="1603928" cy="982715"/>
      </dsp:txXfrm>
    </dsp:sp>
    <dsp:sp modelId="{AEA3F19C-CE06-4F53-BE95-88D409F2531F}">
      <dsp:nvSpPr>
        <dsp:cNvPr id="0" name=""/>
        <dsp:cNvSpPr/>
      </dsp:nvSpPr>
      <dsp:spPr>
        <a:xfrm>
          <a:off x="210255" y="2798920"/>
          <a:ext cx="1665076" cy="10438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a:latin typeface="Franklin Gothic Medium Cond" panose="020B0606030402020204" pitchFamily="34" charset="0"/>
            </a:rPr>
            <a:t>2015</a:t>
          </a:r>
        </a:p>
      </dsp:txBody>
      <dsp:txXfrm>
        <a:off x="240829" y="2829494"/>
        <a:ext cx="1603928" cy="982715"/>
      </dsp:txXfrm>
    </dsp:sp>
    <dsp:sp modelId="{ED58C4A5-44AA-4FA3-8CD8-E4F5597B84AF}">
      <dsp:nvSpPr>
        <dsp:cNvPr id="0" name=""/>
        <dsp:cNvSpPr/>
      </dsp:nvSpPr>
      <dsp:spPr>
        <a:xfrm>
          <a:off x="210255" y="4003377"/>
          <a:ext cx="1665076" cy="10438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2015</a:t>
          </a:r>
          <a:endParaRPr lang="en-US" sz="3600" kern="1200" dirty="0">
            <a:latin typeface="Franklin Gothic Medium Cond" panose="020B0606030402020204" pitchFamily="34" charset="0"/>
          </a:endParaRPr>
        </a:p>
      </dsp:txBody>
      <dsp:txXfrm>
        <a:off x="240829" y="4033951"/>
        <a:ext cx="1603928" cy="982715"/>
      </dsp:txXfrm>
    </dsp:sp>
    <dsp:sp modelId="{652C91FB-2520-41DE-BC31-F0B4E44DA184}">
      <dsp:nvSpPr>
        <dsp:cNvPr id="0" name=""/>
        <dsp:cNvSpPr/>
      </dsp:nvSpPr>
      <dsp:spPr>
        <a:xfrm>
          <a:off x="2239567" y="0"/>
          <a:ext cx="2081345" cy="53133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Franklin Gothic Medium Cond" panose="020B0606030402020204" pitchFamily="34" charset="0"/>
            </a:rPr>
            <a:t>Nominal </a:t>
          </a:r>
          <a:endParaRPr lang="en-US" sz="2400" kern="1200" dirty="0" smtClean="0">
            <a:latin typeface="Franklin Gothic Medium Cond" panose="020B0606030402020204" pitchFamily="34" charset="0"/>
          </a:endParaRPr>
        </a:p>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Interest</a:t>
          </a:r>
          <a:endParaRPr lang="en-US" sz="2400" kern="1200" dirty="0">
            <a:latin typeface="Franklin Gothic Medium Cond" panose="020B0606030402020204" pitchFamily="34" charset="0"/>
          </a:endParaRPr>
        </a:p>
      </dsp:txBody>
      <dsp:txXfrm>
        <a:off x="2239567" y="0"/>
        <a:ext cx="2081345" cy="1594008"/>
      </dsp:txXfrm>
    </dsp:sp>
    <dsp:sp modelId="{F710272A-EC41-420D-A255-B364FF0F5932}">
      <dsp:nvSpPr>
        <dsp:cNvPr id="0" name=""/>
        <dsp:cNvSpPr/>
      </dsp:nvSpPr>
      <dsp:spPr>
        <a:xfrm>
          <a:off x="2447701" y="1594462"/>
          <a:ext cx="1665076" cy="10438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9.25%</a:t>
          </a:r>
          <a:br>
            <a:rPr lang="en-US" sz="3600" kern="1200" dirty="0" smtClean="0">
              <a:latin typeface="Franklin Gothic Medium Cond" panose="020B0606030402020204" pitchFamily="34" charset="0"/>
            </a:rPr>
          </a:br>
          <a:r>
            <a:rPr lang="en-US" sz="3600" kern="1200" dirty="0" smtClean="0">
              <a:latin typeface="Franklin Gothic Medium Cond" panose="020B0606030402020204" pitchFamily="34" charset="0"/>
            </a:rPr>
            <a:t>SBI </a:t>
          </a:r>
          <a:endParaRPr lang="en-US" sz="3600" kern="1200" dirty="0">
            <a:latin typeface="Franklin Gothic Medium Cond" panose="020B0606030402020204" pitchFamily="34" charset="0"/>
          </a:endParaRPr>
        </a:p>
      </dsp:txBody>
      <dsp:txXfrm>
        <a:off x="2478275" y="1625036"/>
        <a:ext cx="1603928" cy="982715"/>
      </dsp:txXfrm>
    </dsp:sp>
    <dsp:sp modelId="{444D9615-5452-450D-8CC0-ECB95E195E33}">
      <dsp:nvSpPr>
        <dsp:cNvPr id="0" name=""/>
        <dsp:cNvSpPr/>
      </dsp:nvSpPr>
      <dsp:spPr>
        <a:xfrm>
          <a:off x="2447701" y="2798920"/>
          <a:ext cx="1665076" cy="104386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7.00%</a:t>
          </a:r>
          <a:br>
            <a:rPr lang="en-US" sz="3600" kern="1200" dirty="0" smtClean="0">
              <a:latin typeface="Franklin Gothic Medium Cond" panose="020B0606030402020204" pitchFamily="34" charset="0"/>
            </a:rPr>
          </a:br>
          <a:r>
            <a:rPr lang="en-US" sz="3600" kern="1200" dirty="0" smtClean="0">
              <a:latin typeface="Franklin Gothic Medium Cond" panose="020B0606030402020204" pitchFamily="34" charset="0"/>
            </a:rPr>
            <a:t>SBI </a:t>
          </a:r>
          <a:endParaRPr lang="en-US" sz="3600" kern="1200" dirty="0">
            <a:latin typeface="Franklin Gothic Medium Cond" panose="020B0606030402020204" pitchFamily="34" charset="0"/>
          </a:endParaRPr>
        </a:p>
      </dsp:txBody>
      <dsp:txXfrm>
        <a:off x="2478275" y="2829494"/>
        <a:ext cx="1603928" cy="982715"/>
      </dsp:txXfrm>
    </dsp:sp>
    <dsp:sp modelId="{792AD452-1609-4A9B-98F2-012EEE588388}">
      <dsp:nvSpPr>
        <dsp:cNvPr id="0" name=""/>
        <dsp:cNvSpPr/>
      </dsp:nvSpPr>
      <dsp:spPr>
        <a:xfrm>
          <a:off x="2447701" y="4003377"/>
          <a:ext cx="1665076" cy="1043863"/>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effectLst>
                <a:outerShdw blurRad="38100" dist="38100" dir="2700000" algn="tl">
                  <a:srgbClr val="000000">
                    <a:alpha val="43137"/>
                  </a:srgbClr>
                </a:outerShdw>
              </a:effectLst>
              <a:latin typeface="Franklin Gothic Medium Cond" panose="020B0606030402020204" pitchFamily="34" charset="0"/>
            </a:rPr>
            <a:t>8.7%</a:t>
          </a:r>
          <a:br>
            <a:rPr lang="en-US" sz="3600" kern="1200" dirty="0" smtClean="0">
              <a:effectLst>
                <a:outerShdw blurRad="38100" dist="38100" dir="2700000" algn="tl">
                  <a:srgbClr val="000000">
                    <a:alpha val="43137"/>
                  </a:srgbClr>
                </a:outerShdw>
              </a:effectLst>
              <a:latin typeface="Franklin Gothic Medium Cond" panose="020B0606030402020204" pitchFamily="34" charset="0"/>
            </a:rPr>
          </a:br>
          <a:r>
            <a:rPr lang="en-US" sz="3600" kern="1200" dirty="0" smtClean="0">
              <a:effectLst>
                <a:outerShdw blurRad="38100" dist="38100" dir="2700000" algn="tl">
                  <a:srgbClr val="000000">
                    <a:alpha val="43137"/>
                  </a:srgbClr>
                </a:outerShdw>
              </a:effectLst>
              <a:latin typeface="Franklin Gothic Medium Cond" panose="020B0606030402020204" pitchFamily="34" charset="0"/>
            </a:rPr>
            <a:t>KVP</a:t>
          </a:r>
          <a:endParaRPr lang="en-US" sz="3600" kern="1200" dirty="0">
            <a:effectLst>
              <a:outerShdw blurRad="38100" dist="38100" dir="2700000" algn="tl">
                <a:srgbClr val="000000">
                  <a:alpha val="43137"/>
                </a:srgbClr>
              </a:outerShdw>
            </a:effectLst>
            <a:latin typeface="Franklin Gothic Medium Cond" panose="020B0606030402020204" pitchFamily="34" charset="0"/>
          </a:endParaRPr>
        </a:p>
      </dsp:txBody>
      <dsp:txXfrm>
        <a:off x="2478275" y="4033951"/>
        <a:ext cx="1603928" cy="982715"/>
      </dsp:txXfrm>
    </dsp:sp>
    <dsp:sp modelId="{F48F9382-512F-4E93-B3E2-5BAA87E307FD}">
      <dsp:nvSpPr>
        <dsp:cNvPr id="0" name=""/>
        <dsp:cNvSpPr/>
      </dsp:nvSpPr>
      <dsp:spPr>
        <a:xfrm>
          <a:off x="4477012" y="0"/>
          <a:ext cx="2081345" cy="53133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Franklin Gothic Medium Cond" panose="020B0606030402020204" pitchFamily="34" charset="0"/>
            </a:rPr>
            <a:t>Minus </a:t>
          </a:r>
          <a:endParaRPr lang="en-US" sz="2400" kern="1200" dirty="0" smtClean="0">
            <a:latin typeface="Franklin Gothic Medium Cond" panose="020B0606030402020204" pitchFamily="34" charset="0"/>
          </a:endParaRPr>
        </a:p>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Inflation</a:t>
          </a:r>
          <a:endParaRPr lang="en-US" sz="2400" kern="1200" dirty="0">
            <a:latin typeface="Franklin Gothic Medium Cond" panose="020B0606030402020204" pitchFamily="34" charset="0"/>
          </a:endParaRPr>
        </a:p>
      </dsp:txBody>
      <dsp:txXfrm>
        <a:off x="4477012" y="0"/>
        <a:ext cx="2081345" cy="1594008"/>
      </dsp:txXfrm>
    </dsp:sp>
    <dsp:sp modelId="{A358CFA5-930F-4104-B455-D5CA10FD8507}">
      <dsp:nvSpPr>
        <dsp:cNvPr id="0" name=""/>
        <dsp:cNvSpPr/>
      </dsp:nvSpPr>
      <dsp:spPr>
        <a:xfrm>
          <a:off x="4685147" y="1594462"/>
          <a:ext cx="1665076" cy="1043863"/>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a:latin typeface="Franklin Gothic Medium Cond" panose="020B0606030402020204" pitchFamily="34" charset="0"/>
            </a:rPr>
            <a:t>-11%</a:t>
          </a:r>
        </a:p>
      </dsp:txBody>
      <dsp:txXfrm>
        <a:off x="4715721" y="1625036"/>
        <a:ext cx="1603928" cy="982715"/>
      </dsp:txXfrm>
    </dsp:sp>
    <dsp:sp modelId="{D2A4A6C3-94BF-41F6-829B-F04436C58D25}">
      <dsp:nvSpPr>
        <dsp:cNvPr id="0" name=""/>
        <dsp:cNvSpPr/>
      </dsp:nvSpPr>
      <dsp:spPr>
        <a:xfrm>
          <a:off x="4685147" y="2798920"/>
          <a:ext cx="1665076" cy="1043863"/>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a:latin typeface="Franklin Gothic Medium Cond" panose="020B0606030402020204" pitchFamily="34" charset="0"/>
            </a:rPr>
            <a:t>-5.4</a:t>
          </a:r>
          <a:r>
            <a:rPr lang="en-US" sz="3600" kern="1200" dirty="0" smtClean="0">
              <a:latin typeface="Franklin Gothic Medium Cond" panose="020B0606030402020204" pitchFamily="34" charset="0"/>
            </a:rPr>
            <a:t>%</a:t>
          </a:r>
          <a:endParaRPr lang="en-US" sz="3600" kern="1200" dirty="0">
            <a:latin typeface="Franklin Gothic Medium Cond" panose="020B0606030402020204" pitchFamily="34" charset="0"/>
          </a:endParaRPr>
        </a:p>
      </dsp:txBody>
      <dsp:txXfrm>
        <a:off x="4715721" y="2829494"/>
        <a:ext cx="1603928" cy="982715"/>
      </dsp:txXfrm>
    </dsp:sp>
    <dsp:sp modelId="{E53A986A-5064-409C-AFD1-73C8B72779BA}">
      <dsp:nvSpPr>
        <dsp:cNvPr id="0" name=""/>
        <dsp:cNvSpPr/>
      </dsp:nvSpPr>
      <dsp:spPr>
        <a:xfrm>
          <a:off x="4685147" y="4003377"/>
          <a:ext cx="1665076" cy="1043863"/>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smtClean="0">
              <a:effectLst>
                <a:outerShdw blurRad="38100" dist="38100" dir="2700000" algn="tl">
                  <a:srgbClr val="000000">
                    <a:alpha val="43137"/>
                  </a:srgbClr>
                </a:outerShdw>
              </a:effectLst>
              <a:latin typeface="Franklin Gothic Medium Cond" panose="020B0606030402020204" pitchFamily="34" charset="0"/>
            </a:rPr>
            <a:t>-5.4%</a:t>
          </a:r>
          <a:endParaRPr lang="en-US" sz="3600" kern="1200" dirty="0">
            <a:effectLst>
              <a:outerShdw blurRad="38100" dist="38100" dir="2700000" algn="tl">
                <a:srgbClr val="000000">
                  <a:alpha val="43137"/>
                </a:srgbClr>
              </a:outerShdw>
            </a:effectLst>
            <a:latin typeface="Franklin Gothic Medium Cond" panose="020B0606030402020204" pitchFamily="34" charset="0"/>
          </a:endParaRPr>
        </a:p>
      </dsp:txBody>
      <dsp:txXfrm>
        <a:off x="4715721" y="4033951"/>
        <a:ext cx="1603928" cy="982715"/>
      </dsp:txXfrm>
    </dsp:sp>
    <dsp:sp modelId="{562FD4D0-AB41-43AE-AA61-98F47EDFC1BC}">
      <dsp:nvSpPr>
        <dsp:cNvPr id="0" name=""/>
        <dsp:cNvSpPr/>
      </dsp:nvSpPr>
      <dsp:spPr>
        <a:xfrm>
          <a:off x="6714458" y="0"/>
          <a:ext cx="2081345" cy="53133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Franklin Gothic Medium Cond" panose="020B0606030402020204" pitchFamily="34" charset="0"/>
            </a:rPr>
            <a:t>Real Interest Rate</a:t>
          </a:r>
        </a:p>
      </dsp:txBody>
      <dsp:txXfrm>
        <a:off x="6714458" y="0"/>
        <a:ext cx="2081345" cy="1594008"/>
      </dsp:txXfrm>
    </dsp:sp>
    <dsp:sp modelId="{060C3EA9-74B6-4BDC-8F7D-9EBED88BD69F}">
      <dsp:nvSpPr>
        <dsp:cNvPr id="0" name=""/>
        <dsp:cNvSpPr/>
      </dsp:nvSpPr>
      <dsp:spPr>
        <a:xfrm>
          <a:off x="6922593" y="1594462"/>
          <a:ext cx="1665076" cy="1043863"/>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a:latin typeface="Franklin Gothic Medium Cond" panose="020B0606030402020204" pitchFamily="34" charset="0"/>
            </a:rPr>
            <a:t>-1.75</a:t>
          </a:r>
        </a:p>
      </dsp:txBody>
      <dsp:txXfrm>
        <a:off x="6953167" y="1625036"/>
        <a:ext cx="1603928" cy="982715"/>
      </dsp:txXfrm>
    </dsp:sp>
    <dsp:sp modelId="{DA22DC10-A60F-41A6-B7DF-07AF8F79A7D4}">
      <dsp:nvSpPr>
        <dsp:cNvPr id="0" name=""/>
        <dsp:cNvSpPr/>
      </dsp:nvSpPr>
      <dsp:spPr>
        <a:xfrm>
          <a:off x="6922593" y="2798920"/>
          <a:ext cx="1665076" cy="104386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a:latin typeface="Franklin Gothic Medium Cond" panose="020B0606030402020204" pitchFamily="34" charset="0"/>
            </a:rPr>
            <a:t>+1.6</a:t>
          </a:r>
        </a:p>
      </dsp:txBody>
      <dsp:txXfrm>
        <a:off x="6953167" y="2829494"/>
        <a:ext cx="1603928" cy="982715"/>
      </dsp:txXfrm>
    </dsp:sp>
    <dsp:sp modelId="{3B12461D-5B3A-4591-881D-BBAF045EAE23}">
      <dsp:nvSpPr>
        <dsp:cNvPr id="0" name=""/>
        <dsp:cNvSpPr/>
      </dsp:nvSpPr>
      <dsp:spPr>
        <a:xfrm>
          <a:off x="6922593" y="4003377"/>
          <a:ext cx="1665076" cy="1043863"/>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effectLst>
                <a:outerShdw blurRad="38100" dist="38100" dir="2700000" algn="tl">
                  <a:srgbClr val="000000">
                    <a:alpha val="43137"/>
                  </a:srgbClr>
                </a:outerShdw>
              </a:effectLst>
              <a:latin typeface="Franklin Gothic Medium Cond" panose="020B0606030402020204" pitchFamily="34" charset="0"/>
            </a:rPr>
            <a:t>+3.3</a:t>
          </a:r>
          <a:endParaRPr lang="en-US" sz="3600" kern="1200" dirty="0">
            <a:effectLst>
              <a:outerShdw blurRad="38100" dist="38100" dir="2700000" algn="tl">
                <a:srgbClr val="000000">
                  <a:alpha val="43137"/>
                </a:srgbClr>
              </a:outerShdw>
            </a:effectLst>
            <a:latin typeface="Franklin Gothic Medium Cond" panose="020B0606030402020204" pitchFamily="34" charset="0"/>
          </a:endParaRPr>
        </a:p>
      </dsp:txBody>
      <dsp:txXfrm>
        <a:off x="6953167" y="4033951"/>
        <a:ext cx="1603928" cy="9827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05EA6-A318-4DA7-9F1F-379ACBB2B2C9}">
      <dsp:nvSpPr>
        <dsp:cNvPr id="0" name=""/>
        <dsp:cNvSpPr/>
      </dsp:nvSpPr>
      <dsp:spPr>
        <a:xfrm>
          <a:off x="0" y="0"/>
          <a:ext cx="5653454" cy="10689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Franklin Gothic Medium Cond" panose="020B0606030402020204" pitchFamily="34" charset="0"/>
            </a:rPr>
            <a:t>Inflation</a:t>
          </a:r>
          <a:endParaRPr lang="en-US" sz="1800" kern="1200" dirty="0"/>
        </a:p>
        <a:p>
          <a:pPr marL="114300" lvl="1" indent="-114300" algn="l" defTabSz="622300">
            <a:lnSpc>
              <a:spcPct val="90000"/>
            </a:lnSpc>
            <a:spcBef>
              <a:spcPct val="0"/>
            </a:spcBef>
            <a:spcAft>
              <a:spcPct val="15000"/>
            </a:spcAft>
            <a:buChar char="••"/>
          </a:pPr>
          <a:r>
            <a:rPr lang="en-US" sz="1400" kern="1200" dirty="0" smtClean="0"/>
            <a:t>RBI controlled inflation (2-6%) to boost Real Interest Rate </a:t>
          </a:r>
          <a:endParaRPr lang="en-US" sz="1400" kern="1200" dirty="0"/>
        </a:p>
        <a:p>
          <a:pPr marL="114300" lvl="1" indent="-114300" algn="l" defTabSz="622300">
            <a:lnSpc>
              <a:spcPct val="90000"/>
            </a:lnSpc>
            <a:spcBef>
              <a:spcPct val="0"/>
            </a:spcBef>
            <a:spcAft>
              <a:spcPct val="15000"/>
            </a:spcAft>
            <a:buChar char="••"/>
          </a:pPr>
          <a:r>
            <a:rPr lang="en-US" sz="1400" kern="1200" dirty="0" smtClean="0"/>
            <a:t>Gold-monetization schemes; </a:t>
          </a:r>
          <a:r>
            <a:rPr lang="en-US" sz="1400" kern="1200" dirty="0" err="1" smtClean="0"/>
            <a:t>Benami</a:t>
          </a:r>
          <a:r>
            <a:rPr lang="en-US" sz="1400" kern="1200" dirty="0" smtClean="0"/>
            <a:t> property act</a:t>
          </a:r>
          <a:endParaRPr lang="en-US" sz="1400" kern="1200" dirty="0"/>
        </a:p>
      </dsp:txBody>
      <dsp:txXfrm>
        <a:off x="1237590" y="0"/>
        <a:ext cx="4415863" cy="1068999"/>
      </dsp:txXfrm>
    </dsp:sp>
    <dsp:sp modelId="{21B2AF74-5946-47A2-8171-95ED8CA4E32A}">
      <dsp:nvSpPr>
        <dsp:cNvPr id="0" name=""/>
        <dsp:cNvSpPr/>
      </dsp:nvSpPr>
      <dsp:spPr>
        <a:xfrm>
          <a:off x="106899" y="106899"/>
          <a:ext cx="1130690" cy="855199"/>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4BD648-A68E-4961-8E54-6824D436CCA9}">
      <dsp:nvSpPr>
        <dsp:cNvPr id="0" name=""/>
        <dsp:cNvSpPr/>
      </dsp:nvSpPr>
      <dsp:spPr>
        <a:xfrm>
          <a:off x="0" y="1175899"/>
          <a:ext cx="5653454" cy="10689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Small savings Schemes, EPF, KVP, NSC, Post-Office deposits</a:t>
          </a:r>
          <a:endParaRPr lang="en-US" sz="1800" kern="1200" dirty="0"/>
        </a:p>
        <a:p>
          <a:pPr marL="114300" lvl="1" indent="-114300" algn="l" defTabSz="622300">
            <a:lnSpc>
              <a:spcPct val="90000"/>
            </a:lnSpc>
            <a:spcBef>
              <a:spcPct val="0"/>
            </a:spcBef>
            <a:spcAft>
              <a:spcPct val="15000"/>
            </a:spcAft>
            <a:buChar char="••"/>
          </a:pPr>
          <a:r>
            <a:rPr lang="en-US" sz="1400" kern="1200" dirty="0" smtClean="0"/>
            <a:t>2016: Government reduced their rates</a:t>
          </a:r>
          <a:endParaRPr lang="en-US" sz="1400" kern="1200" dirty="0"/>
        </a:p>
      </dsp:txBody>
      <dsp:txXfrm>
        <a:off x="1237590" y="1175899"/>
        <a:ext cx="4415863" cy="1068999"/>
      </dsp:txXfrm>
    </dsp:sp>
    <dsp:sp modelId="{C92510C2-6D7E-47BD-B8AC-0440C6CA7F22}">
      <dsp:nvSpPr>
        <dsp:cNvPr id="0" name=""/>
        <dsp:cNvSpPr/>
      </dsp:nvSpPr>
      <dsp:spPr>
        <a:xfrm>
          <a:off x="106899" y="1282799"/>
          <a:ext cx="1130690" cy="855199"/>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EB3548-2E68-4BE6-BA61-412E4FDB60F1}">
      <dsp:nvSpPr>
        <dsp:cNvPr id="0" name=""/>
        <dsp:cNvSpPr/>
      </dsp:nvSpPr>
      <dsp:spPr>
        <a:xfrm>
          <a:off x="0" y="2351798"/>
          <a:ext cx="5653454" cy="10689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Outward remittance in higher education [$1 </a:t>
          </a:r>
          <a:r>
            <a:rPr lang="en-US" sz="1800" kern="1200" dirty="0" err="1" smtClean="0"/>
            <a:t>bn</a:t>
          </a:r>
          <a:r>
            <a:rPr lang="en-US" sz="1800" kern="1200" dirty="0" smtClean="0"/>
            <a:t>/PA]</a:t>
          </a:r>
          <a:endParaRPr lang="en-US" sz="1800" kern="1200" dirty="0"/>
        </a:p>
        <a:p>
          <a:pPr marL="114300" lvl="1" indent="-114300" algn="l" defTabSz="622300">
            <a:lnSpc>
              <a:spcPct val="90000"/>
            </a:lnSpc>
            <a:spcBef>
              <a:spcPct val="0"/>
            </a:spcBef>
            <a:spcAft>
              <a:spcPct val="15000"/>
            </a:spcAft>
            <a:buChar char="••"/>
          </a:pPr>
          <a:r>
            <a:rPr lang="en-US" sz="1400" kern="1200" dirty="0" smtClean="0"/>
            <a:t>NITI </a:t>
          </a:r>
          <a:r>
            <a:rPr lang="en-US" sz="1400" kern="1200" dirty="0" err="1" smtClean="0"/>
            <a:t>Ayog</a:t>
          </a:r>
          <a:r>
            <a:rPr lang="en-US" sz="1400" kern="1200" dirty="0" smtClean="0"/>
            <a:t> recommended their entry in India.. Need to amend UGC &amp; AICTE Acts</a:t>
          </a:r>
          <a:endParaRPr lang="en-US" sz="1400" kern="1200" dirty="0"/>
        </a:p>
      </dsp:txBody>
      <dsp:txXfrm>
        <a:off x="1237590" y="2351798"/>
        <a:ext cx="4415863" cy="1068999"/>
      </dsp:txXfrm>
    </dsp:sp>
    <dsp:sp modelId="{DE57229C-610C-4050-B51C-6FE5B489DCC4}">
      <dsp:nvSpPr>
        <dsp:cNvPr id="0" name=""/>
        <dsp:cNvSpPr/>
      </dsp:nvSpPr>
      <dsp:spPr>
        <a:xfrm>
          <a:off x="261222" y="2458698"/>
          <a:ext cx="822046" cy="855199"/>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5CC7AE-F27E-49C7-ACAF-4C051AAF64BB}">
      <dsp:nvSpPr>
        <dsp:cNvPr id="0" name=""/>
        <dsp:cNvSpPr/>
      </dsp:nvSpPr>
      <dsp:spPr>
        <a:xfrm>
          <a:off x="0" y="3527698"/>
          <a:ext cx="5653454" cy="10689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Elections -&gt; pull out deposits</a:t>
          </a:r>
          <a:endParaRPr lang="en-US" sz="1800" kern="1200" dirty="0"/>
        </a:p>
        <a:p>
          <a:pPr marL="114300" lvl="1" indent="-114300" algn="l" defTabSz="622300">
            <a:lnSpc>
              <a:spcPct val="90000"/>
            </a:lnSpc>
            <a:spcBef>
              <a:spcPct val="0"/>
            </a:spcBef>
            <a:spcAft>
              <a:spcPct val="15000"/>
            </a:spcAft>
            <a:buChar char="••"/>
          </a:pPr>
          <a:r>
            <a:rPr lang="en-US" sz="1400" kern="1200" dirty="0" smtClean="0"/>
            <a:t>Budget 2017: Donation limit, electoral bonds</a:t>
          </a:r>
          <a:endParaRPr lang="en-US" sz="1400" kern="1200" dirty="0"/>
        </a:p>
      </dsp:txBody>
      <dsp:txXfrm>
        <a:off x="1237590" y="3527698"/>
        <a:ext cx="4415863" cy="1068999"/>
      </dsp:txXfrm>
    </dsp:sp>
    <dsp:sp modelId="{02EA4CB9-7D36-4FC0-BD4C-FAD084A10BCF}">
      <dsp:nvSpPr>
        <dsp:cNvPr id="0" name=""/>
        <dsp:cNvSpPr/>
      </dsp:nvSpPr>
      <dsp:spPr>
        <a:xfrm>
          <a:off x="384184" y="3634598"/>
          <a:ext cx="576120" cy="855199"/>
        </a:xfrm>
        <a:prstGeom prst="roundRect">
          <a:avLst>
            <a:gd name="adj" fmla="val 10000"/>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F4BAB-9DD2-415D-9987-E8DAB4EB90C1}">
      <dsp:nvSpPr>
        <dsp:cNvPr id="0" name=""/>
        <dsp:cNvSpPr/>
      </dsp:nvSpPr>
      <dsp:spPr>
        <a:xfrm>
          <a:off x="0" y="4703597"/>
          <a:ext cx="5653454" cy="10689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Financial inclusion, SCAMs</a:t>
          </a:r>
          <a:endParaRPr lang="en-US" sz="1800" kern="1200" dirty="0"/>
        </a:p>
        <a:p>
          <a:pPr marL="114300" lvl="1" indent="-114300" algn="l" defTabSz="622300">
            <a:lnSpc>
              <a:spcPct val="90000"/>
            </a:lnSpc>
            <a:spcBef>
              <a:spcPct val="0"/>
            </a:spcBef>
            <a:spcAft>
              <a:spcPct val="15000"/>
            </a:spcAft>
            <a:buChar char="••"/>
          </a:pPr>
          <a:r>
            <a:rPr lang="en-US" sz="1400" kern="1200" dirty="0" smtClean="0"/>
            <a:t>Lack of financial inclusion</a:t>
          </a:r>
          <a:endParaRPr lang="en-US" sz="1400" kern="1200" dirty="0"/>
        </a:p>
        <a:p>
          <a:pPr marL="114300" lvl="1" indent="-114300" algn="l" defTabSz="622300">
            <a:lnSpc>
              <a:spcPct val="90000"/>
            </a:lnSpc>
            <a:spcBef>
              <a:spcPct val="0"/>
            </a:spcBef>
            <a:spcAft>
              <a:spcPct val="15000"/>
            </a:spcAft>
            <a:buChar char="••"/>
          </a:pPr>
          <a:r>
            <a:rPr lang="en-US" sz="1400" kern="1200" dirty="0" smtClean="0"/>
            <a:t>NSEL-commodity, Chit Fund, SAHARA, Rose-Valley</a:t>
          </a:r>
          <a:endParaRPr lang="en-US" sz="1400" kern="1200" dirty="0"/>
        </a:p>
      </dsp:txBody>
      <dsp:txXfrm>
        <a:off x="1237590" y="4703597"/>
        <a:ext cx="4415863" cy="1068999"/>
      </dsp:txXfrm>
    </dsp:sp>
    <dsp:sp modelId="{870CE8B8-04BB-4355-A097-2D030660252A}">
      <dsp:nvSpPr>
        <dsp:cNvPr id="0" name=""/>
        <dsp:cNvSpPr/>
      </dsp:nvSpPr>
      <dsp:spPr>
        <a:xfrm>
          <a:off x="106899" y="4810497"/>
          <a:ext cx="1130690" cy="855199"/>
        </a:xfrm>
        <a:prstGeom prst="roundRect">
          <a:avLst>
            <a:gd name="adj" fmla="val 10000"/>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5265C-097D-4784-9535-426132670280}">
      <dsp:nvSpPr>
        <dsp:cNvPr id="0" name=""/>
        <dsp:cNvSpPr/>
      </dsp:nvSpPr>
      <dsp:spPr>
        <a:xfrm>
          <a:off x="1009907" y="153"/>
          <a:ext cx="2215147" cy="553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Spread</a:t>
          </a:r>
          <a:endParaRPr lang="en-US" sz="3300" kern="1200" dirty="0"/>
        </a:p>
      </dsp:txBody>
      <dsp:txXfrm>
        <a:off x="1026127" y="16373"/>
        <a:ext cx="2182707" cy="521346"/>
      </dsp:txXfrm>
    </dsp:sp>
    <dsp:sp modelId="{67C1265E-1039-435E-8D34-29390DE89DCD}">
      <dsp:nvSpPr>
        <dsp:cNvPr id="0" name=""/>
        <dsp:cNvSpPr/>
      </dsp:nvSpPr>
      <dsp:spPr>
        <a:xfrm rot="5400000">
          <a:off x="2069024" y="602396"/>
          <a:ext cx="96912" cy="9691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DEB1E1-937D-4A68-BB25-C1E78A14CA5B}">
      <dsp:nvSpPr>
        <dsp:cNvPr id="0" name=""/>
        <dsp:cNvSpPr/>
      </dsp:nvSpPr>
      <dsp:spPr>
        <a:xfrm>
          <a:off x="1009907" y="747765"/>
          <a:ext cx="2215147" cy="55378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4%</a:t>
          </a:r>
          <a:endParaRPr lang="en-US" sz="3300" kern="1200" dirty="0"/>
        </a:p>
      </dsp:txBody>
      <dsp:txXfrm>
        <a:off x="1026127" y="763985"/>
        <a:ext cx="2182707" cy="521346"/>
      </dsp:txXfrm>
    </dsp:sp>
    <dsp:sp modelId="{419A20BC-78F1-4F6F-A65F-F27FDB7B5F2B}">
      <dsp:nvSpPr>
        <dsp:cNvPr id="0" name=""/>
        <dsp:cNvSpPr/>
      </dsp:nvSpPr>
      <dsp:spPr>
        <a:xfrm rot="5400000">
          <a:off x="2069024" y="1350009"/>
          <a:ext cx="96912" cy="9691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29306A-212F-4A9A-B267-D3C2A1581E01}">
      <dsp:nvSpPr>
        <dsp:cNvPr id="0" name=""/>
        <dsp:cNvSpPr/>
      </dsp:nvSpPr>
      <dsp:spPr>
        <a:xfrm>
          <a:off x="1009907" y="1495378"/>
          <a:ext cx="2215147" cy="55378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3%</a:t>
          </a:r>
          <a:endParaRPr lang="en-US" sz="3300" kern="1200" dirty="0"/>
        </a:p>
      </dsp:txBody>
      <dsp:txXfrm>
        <a:off x="1026127" y="1511598"/>
        <a:ext cx="2182707" cy="521346"/>
      </dsp:txXfrm>
    </dsp:sp>
    <dsp:sp modelId="{51F37E05-DD67-49CC-B0C8-896759B3BE48}">
      <dsp:nvSpPr>
        <dsp:cNvPr id="0" name=""/>
        <dsp:cNvSpPr/>
      </dsp:nvSpPr>
      <dsp:spPr>
        <a:xfrm rot="5400000">
          <a:off x="2069024" y="2097621"/>
          <a:ext cx="96912" cy="9691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BC3767-97B1-431A-8CC1-0AFFC9C14678}">
      <dsp:nvSpPr>
        <dsp:cNvPr id="0" name=""/>
        <dsp:cNvSpPr/>
      </dsp:nvSpPr>
      <dsp:spPr>
        <a:xfrm>
          <a:off x="1009907" y="2242990"/>
          <a:ext cx="2215147" cy="553786"/>
        </a:xfrm>
        <a:prstGeom prst="roundRect">
          <a:avLst>
            <a:gd name="adj" fmla="val 10000"/>
          </a:avLst>
        </a:prstGeom>
        <a:solidFill>
          <a:srgbClr val="92D05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2%</a:t>
          </a:r>
          <a:endParaRPr lang="en-US" sz="3300" kern="1200" dirty="0"/>
        </a:p>
      </dsp:txBody>
      <dsp:txXfrm>
        <a:off x="1026127" y="2259210"/>
        <a:ext cx="2182707" cy="5213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5265C-097D-4784-9535-426132670280}">
      <dsp:nvSpPr>
        <dsp:cNvPr id="0" name=""/>
        <dsp:cNvSpPr/>
      </dsp:nvSpPr>
      <dsp:spPr>
        <a:xfrm>
          <a:off x="1009907" y="153"/>
          <a:ext cx="2215147" cy="553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Spread</a:t>
          </a:r>
          <a:endParaRPr lang="en-US" sz="3300" kern="1200" dirty="0"/>
        </a:p>
      </dsp:txBody>
      <dsp:txXfrm>
        <a:off x="1026127" y="16373"/>
        <a:ext cx="2182707" cy="521346"/>
      </dsp:txXfrm>
    </dsp:sp>
    <dsp:sp modelId="{67C1265E-1039-435E-8D34-29390DE89DCD}">
      <dsp:nvSpPr>
        <dsp:cNvPr id="0" name=""/>
        <dsp:cNvSpPr/>
      </dsp:nvSpPr>
      <dsp:spPr>
        <a:xfrm rot="5400000">
          <a:off x="2069024" y="602396"/>
          <a:ext cx="96912" cy="9691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DEB1E1-937D-4A68-BB25-C1E78A14CA5B}">
      <dsp:nvSpPr>
        <dsp:cNvPr id="0" name=""/>
        <dsp:cNvSpPr/>
      </dsp:nvSpPr>
      <dsp:spPr>
        <a:xfrm>
          <a:off x="1009907" y="747765"/>
          <a:ext cx="2215147" cy="553786"/>
        </a:xfrm>
        <a:prstGeom prst="roundRect">
          <a:avLst>
            <a:gd name="adj" fmla="val 10000"/>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4%</a:t>
          </a:r>
          <a:endParaRPr lang="en-US" sz="3300" kern="1200" dirty="0"/>
        </a:p>
      </dsp:txBody>
      <dsp:txXfrm>
        <a:off x="1026127" y="763985"/>
        <a:ext cx="2182707" cy="521346"/>
      </dsp:txXfrm>
    </dsp:sp>
    <dsp:sp modelId="{419A20BC-78F1-4F6F-A65F-F27FDB7B5F2B}">
      <dsp:nvSpPr>
        <dsp:cNvPr id="0" name=""/>
        <dsp:cNvSpPr/>
      </dsp:nvSpPr>
      <dsp:spPr>
        <a:xfrm rot="5400000">
          <a:off x="2069024" y="1350009"/>
          <a:ext cx="96912" cy="9691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29306A-212F-4A9A-B267-D3C2A1581E01}">
      <dsp:nvSpPr>
        <dsp:cNvPr id="0" name=""/>
        <dsp:cNvSpPr/>
      </dsp:nvSpPr>
      <dsp:spPr>
        <a:xfrm>
          <a:off x="1009907" y="1495378"/>
          <a:ext cx="2215147" cy="55378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3%</a:t>
          </a:r>
          <a:endParaRPr lang="en-US" sz="3300" kern="1200" dirty="0"/>
        </a:p>
      </dsp:txBody>
      <dsp:txXfrm>
        <a:off x="1026127" y="1511598"/>
        <a:ext cx="2182707" cy="521346"/>
      </dsp:txXfrm>
    </dsp:sp>
    <dsp:sp modelId="{51F37E05-DD67-49CC-B0C8-896759B3BE48}">
      <dsp:nvSpPr>
        <dsp:cNvPr id="0" name=""/>
        <dsp:cNvSpPr/>
      </dsp:nvSpPr>
      <dsp:spPr>
        <a:xfrm rot="5400000">
          <a:off x="2069024" y="2097621"/>
          <a:ext cx="96912" cy="9691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BC3767-97B1-431A-8CC1-0AFFC9C14678}">
      <dsp:nvSpPr>
        <dsp:cNvPr id="0" name=""/>
        <dsp:cNvSpPr/>
      </dsp:nvSpPr>
      <dsp:spPr>
        <a:xfrm>
          <a:off x="1009907" y="2242990"/>
          <a:ext cx="2215147" cy="55378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2%</a:t>
          </a:r>
          <a:endParaRPr lang="en-US" sz="3300" kern="1200" dirty="0"/>
        </a:p>
      </dsp:txBody>
      <dsp:txXfrm>
        <a:off x="1026127" y="2259210"/>
        <a:ext cx="2182707" cy="5213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05EA6-A318-4DA7-9F1F-379ACBB2B2C9}">
      <dsp:nvSpPr>
        <dsp:cNvPr id="0" name=""/>
        <dsp:cNvSpPr/>
      </dsp:nvSpPr>
      <dsp:spPr>
        <a:xfrm>
          <a:off x="0" y="0"/>
          <a:ext cx="5653454" cy="170708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smtClean="0"/>
            <a:t>Losses</a:t>
          </a:r>
          <a:endParaRPr lang="en-US" sz="2300" kern="1200" dirty="0"/>
        </a:p>
        <a:p>
          <a:pPr marL="171450" lvl="1" indent="-171450" algn="l" defTabSz="800100">
            <a:lnSpc>
              <a:spcPct val="90000"/>
            </a:lnSpc>
            <a:spcBef>
              <a:spcPct val="0"/>
            </a:spcBef>
            <a:spcAft>
              <a:spcPct val="15000"/>
            </a:spcAft>
            <a:buChar char="••"/>
          </a:pPr>
          <a:r>
            <a:rPr lang="en-US" sz="1800" kern="1200" dirty="0" smtClean="0"/>
            <a:t>If old loans turned NPA; </a:t>
          </a:r>
        </a:p>
        <a:p>
          <a:pPr marL="171450" lvl="1" indent="-171450" algn="l" defTabSz="800100">
            <a:lnSpc>
              <a:spcPct val="90000"/>
            </a:lnSpc>
            <a:spcBef>
              <a:spcPct val="0"/>
            </a:spcBef>
            <a:spcAft>
              <a:spcPct val="15000"/>
            </a:spcAft>
            <a:buChar char="••"/>
          </a:pPr>
          <a:r>
            <a:rPr lang="en-US" sz="1800" kern="1200" dirty="0" smtClean="0"/>
            <a:t>If farmers not repaying by bad habit, 2 drought years</a:t>
          </a:r>
        </a:p>
      </dsp:txBody>
      <dsp:txXfrm>
        <a:off x="1301399" y="0"/>
        <a:ext cx="4352054" cy="1707082"/>
      </dsp:txXfrm>
    </dsp:sp>
    <dsp:sp modelId="{21B2AF74-5946-47A2-8171-95ED8CA4E32A}">
      <dsp:nvSpPr>
        <dsp:cNvPr id="0" name=""/>
        <dsp:cNvSpPr/>
      </dsp:nvSpPr>
      <dsp:spPr>
        <a:xfrm>
          <a:off x="170708" y="413742"/>
          <a:ext cx="1130690" cy="879598"/>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EFE3EC-487F-43D1-AB7F-E589360E2925}">
      <dsp:nvSpPr>
        <dsp:cNvPr id="0" name=""/>
        <dsp:cNvSpPr/>
      </dsp:nvSpPr>
      <dsp:spPr>
        <a:xfrm>
          <a:off x="0" y="1877790"/>
          <a:ext cx="5653454" cy="170708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Less demand from corporates</a:t>
          </a:r>
        </a:p>
        <a:p>
          <a:pPr marL="171450" lvl="1" indent="-171450" algn="l" defTabSz="800100">
            <a:lnSpc>
              <a:spcPct val="90000"/>
            </a:lnSpc>
            <a:spcBef>
              <a:spcPct val="0"/>
            </a:spcBef>
            <a:spcAft>
              <a:spcPct val="15000"/>
            </a:spcAft>
            <a:buChar char="••"/>
          </a:pPr>
          <a:r>
            <a:rPr lang="en-US" sz="1800" kern="1200" dirty="0" smtClean="0"/>
            <a:t>If corporates borrowing less, due to TBS, global slowdown, judicial activism, policy paralysis</a:t>
          </a:r>
        </a:p>
        <a:p>
          <a:pPr marL="171450" lvl="1" indent="-171450" algn="l" defTabSz="800100">
            <a:lnSpc>
              <a:spcPct val="90000"/>
            </a:lnSpc>
            <a:spcBef>
              <a:spcPct val="0"/>
            </a:spcBef>
            <a:spcAft>
              <a:spcPct val="15000"/>
            </a:spcAft>
            <a:buChar char="••"/>
          </a:pPr>
          <a:r>
            <a:rPr lang="en-US" sz="1800" kern="1200" dirty="0" smtClean="0"/>
            <a:t>If OMC borrowing less due to cheaper crude oil; spectrum auctions not coming</a:t>
          </a:r>
        </a:p>
      </dsp:txBody>
      <dsp:txXfrm>
        <a:off x="1301399" y="1877790"/>
        <a:ext cx="4352054" cy="1707082"/>
      </dsp:txXfrm>
    </dsp:sp>
    <dsp:sp modelId="{9F0CDA5F-D9C5-4AA4-95A8-D12203A88EA5}">
      <dsp:nvSpPr>
        <dsp:cNvPr id="0" name=""/>
        <dsp:cNvSpPr/>
      </dsp:nvSpPr>
      <dsp:spPr>
        <a:xfrm>
          <a:off x="170708" y="2315356"/>
          <a:ext cx="1130690" cy="831950"/>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7CA320-BA5D-4862-BFB5-FEFC82514373}">
      <dsp:nvSpPr>
        <dsp:cNvPr id="0" name=""/>
        <dsp:cNvSpPr/>
      </dsp:nvSpPr>
      <dsp:spPr>
        <a:xfrm>
          <a:off x="0" y="3755581"/>
          <a:ext cx="5653454" cy="170708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Less demand from </a:t>
          </a:r>
          <a:r>
            <a:rPr lang="en-US" sz="2300" kern="1200" dirty="0" err="1" smtClean="0"/>
            <a:t>aam-aadmi</a:t>
          </a:r>
          <a:endParaRPr lang="en-US" sz="2300" kern="1200" dirty="0" smtClean="0"/>
        </a:p>
        <a:p>
          <a:pPr marL="171450" lvl="1" indent="-171450" algn="l" defTabSz="800100">
            <a:lnSpc>
              <a:spcPct val="90000"/>
            </a:lnSpc>
            <a:spcBef>
              <a:spcPct val="0"/>
            </a:spcBef>
            <a:spcAft>
              <a:spcPct val="15000"/>
            </a:spcAft>
            <a:buChar char="••"/>
          </a:pPr>
          <a:r>
            <a:rPr lang="en-US" sz="1800" kern="1200" dirty="0" smtClean="0"/>
            <a:t>Since </a:t>
          </a:r>
          <a:r>
            <a:rPr lang="en-US" sz="1800" kern="1200" dirty="0" err="1" smtClean="0"/>
            <a:t>autoloans</a:t>
          </a:r>
          <a:r>
            <a:rPr lang="en-US" sz="1800" kern="1200" dirty="0" smtClean="0"/>
            <a:t> not cheapened, less borrowing (vicious cycle)</a:t>
          </a:r>
        </a:p>
        <a:p>
          <a:pPr marL="171450" lvl="1" indent="-171450" algn="l" defTabSz="800100">
            <a:lnSpc>
              <a:spcPct val="90000"/>
            </a:lnSpc>
            <a:spcBef>
              <a:spcPct val="0"/>
            </a:spcBef>
            <a:spcAft>
              <a:spcPct val="15000"/>
            </a:spcAft>
            <a:buChar char="••"/>
          </a:pPr>
          <a:r>
            <a:rPr lang="en-US" sz="1800" kern="1200" dirty="0" smtClean="0"/>
            <a:t>Poor borrowing less- moneylenders</a:t>
          </a:r>
        </a:p>
      </dsp:txBody>
      <dsp:txXfrm>
        <a:off x="1301399" y="3755581"/>
        <a:ext cx="4352054" cy="1707082"/>
      </dsp:txXfrm>
    </dsp:sp>
    <dsp:sp modelId="{7F9A3098-9D2F-47BE-8626-374A39CE6448}">
      <dsp:nvSpPr>
        <dsp:cNvPr id="0" name=""/>
        <dsp:cNvSpPr/>
      </dsp:nvSpPr>
      <dsp:spPr>
        <a:xfrm>
          <a:off x="170708" y="4141470"/>
          <a:ext cx="1130690" cy="935303"/>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281A0C-CAA3-4847-ABBA-D273517C496E}" type="datetimeFigureOut">
              <a:rPr lang="en-US" smtClean="0"/>
              <a:t>06-Apr-17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629D7-F520-4AF4-8BA7-FEC3F50C5A8F}" type="slidenum">
              <a:rPr lang="en-US" smtClean="0"/>
              <a:t>‹#›</a:t>
            </a:fld>
            <a:endParaRPr lang="en-US"/>
          </a:p>
        </p:txBody>
      </p:sp>
    </p:spTree>
    <p:extLst>
      <p:ext uri="{BB962C8B-B14F-4D97-AF65-F5344CB8AC3E}">
        <p14:creationId xmlns:p14="http://schemas.microsoft.com/office/powerpoint/2010/main" val="3791725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1</a:t>
            </a:fld>
            <a:endParaRPr lang="en-US"/>
          </a:p>
        </p:txBody>
      </p:sp>
    </p:spTree>
    <p:extLst>
      <p:ext uri="{BB962C8B-B14F-4D97-AF65-F5344CB8AC3E}">
        <p14:creationId xmlns:p14="http://schemas.microsoft.com/office/powerpoint/2010/main" val="4212601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10</a:t>
            </a:fld>
            <a:endParaRPr lang="en-US"/>
          </a:p>
        </p:txBody>
      </p:sp>
    </p:spTree>
    <p:extLst>
      <p:ext uri="{BB962C8B-B14F-4D97-AF65-F5344CB8AC3E}">
        <p14:creationId xmlns:p14="http://schemas.microsoft.com/office/powerpoint/2010/main" val="272400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11</a:t>
            </a:fld>
            <a:endParaRPr lang="en-US"/>
          </a:p>
        </p:txBody>
      </p:sp>
    </p:spTree>
    <p:extLst>
      <p:ext uri="{BB962C8B-B14F-4D97-AF65-F5344CB8AC3E}">
        <p14:creationId xmlns:p14="http://schemas.microsoft.com/office/powerpoint/2010/main" val="4194988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12</a:t>
            </a:fld>
            <a:endParaRPr lang="en-US"/>
          </a:p>
        </p:txBody>
      </p:sp>
    </p:spTree>
    <p:extLst>
      <p:ext uri="{BB962C8B-B14F-4D97-AF65-F5344CB8AC3E}">
        <p14:creationId xmlns:p14="http://schemas.microsoft.com/office/powerpoint/2010/main" val="3273002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enor</a:t>
            </a:r>
            <a:r>
              <a:rPr lang="en-US" dirty="0"/>
              <a:t> premium</a:t>
            </a:r>
          </a:p>
          <a:p>
            <a:r>
              <a:rPr lang="en-US" dirty="0"/>
              <a:t>These costs arise from loan commitments with longer tenor. The change in tenor premium should not be borrower specific or loan class specific. In other words, the tenor premium will be uniform for all types of loans for a given residual tenor.</a:t>
            </a:r>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13</a:t>
            </a:fld>
            <a:endParaRPr lang="en-US"/>
          </a:p>
        </p:txBody>
      </p:sp>
    </p:spTree>
    <p:extLst>
      <p:ext uri="{BB962C8B-B14F-4D97-AF65-F5344CB8AC3E}">
        <p14:creationId xmlns:p14="http://schemas.microsoft.com/office/powerpoint/2010/main" val="2055150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Banks cannot lend below Base</a:t>
            </a:r>
            <a:r>
              <a:rPr lang="en-US" baseline="0" dirty="0"/>
              <a:t> rate.</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14</a:t>
            </a:fld>
            <a:endParaRPr lang="en-US"/>
          </a:p>
        </p:txBody>
      </p:sp>
    </p:spTree>
    <p:extLst>
      <p:ext uri="{BB962C8B-B14F-4D97-AF65-F5344CB8AC3E}">
        <p14:creationId xmlns:p14="http://schemas.microsoft.com/office/powerpoint/2010/main" val="2665440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enor</a:t>
            </a:r>
            <a:r>
              <a:rPr lang="en-US" dirty="0"/>
              <a:t> premium</a:t>
            </a:r>
          </a:p>
          <a:p>
            <a:r>
              <a:rPr lang="en-US" dirty="0"/>
              <a:t>These costs arise from loan commitments with longer tenor. The change in tenor premium should not be borrower specific or loan class specific. In other words, the tenor premium will be uniform for all types of loans for a given residual tenor.</a:t>
            </a:r>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15</a:t>
            </a:fld>
            <a:endParaRPr lang="en-US"/>
          </a:p>
        </p:txBody>
      </p:sp>
    </p:spTree>
    <p:extLst>
      <p:ext uri="{BB962C8B-B14F-4D97-AF65-F5344CB8AC3E}">
        <p14:creationId xmlns:p14="http://schemas.microsoft.com/office/powerpoint/2010/main" val="1526233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 </a:t>
            </a:r>
            <a:r>
              <a:rPr lang="en-US" dirty="0" err="1"/>
              <a:t>rs</a:t>
            </a:r>
            <a:r>
              <a:rPr lang="en-US" dirty="0"/>
              <a:t>. Lesson 10 lakh loan</a:t>
            </a:r>
          </a:p>
          <a:p>
            <a:r>
              <a:rPr lang="en-US" dirty="0"/>
              <a:t>Women- its 20bps</a:t>
            </a:r>
          </a:p>
          <a:p>
            <a:pPr fontAlgn="ctr"/>
            <a:r>
              <a:rPr lang="en-US" dirty="0"/>
              <a:t>Marginal Cost of Funds based Lending Rate (MCLR) </a:t>
            </a:r>
          </a:p>
          <a:p>
            <a:pPr fontAlgn="ctr"/>
            <a:r>
              <a:rPr lang="en-US" dirty="0"/>
              <a:t>Exempt: Loans &gt;3 year tenure</a:t>
            </a:r>
          </a:p>
          <a:p>
            <a:pPr fontAlgn="ctr"/>
            <a:r>
              <a:rPr lang="en-US" dirty="0"/>
              <a:t>Existing customers can shift to this system with caveats.</a:t>
            </a:r>
          </a:p>
          <a:p>
            <a:pPr fontAlgn="ctr"/>
            <a:r>
              <a:rPr lang="en-US" dirty="0"/>
              <a:t>SBI's new MCRL rate: 9.2% for 1 year,  9.3% for two year, 9.35%  for three years.</a:t>
            </a:r>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16</a:t>
            </a:fld>
            <a:endParaRPr lang="en-US"/>
          </a:p>
        </p:txBody>
      </p:sp>
    </p:spTree>
    <p:extLst>
      <p:ext uri="{BB962C8B-B14F-4D97-AF65-F5344CB8AC3E}">
        <p14:creationId xmlns:p14="http://schemas.microsoft.com/office/powerpoint/2010/main" val="63219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Georgia" panose="02040502050405020303" pitchFamily="18" charset="0"/>
              </a:rPr>
              <a:t>Despite a 175 basis points cut in the policy rate between January 2015 and November 2016, the reduction in the weighted average lending rate (WALR) on outstanding rupee loans for data up to September 2016 was only 71 basis points.</a:t>
            </a:r>
            <a:endParaRPr lang="en-US" dirty="0" smtClean="0"/>
          </a:p>
          <a:p>
            <a:endParaRPr lang="en-US" dirty="0"/>
          </a:p>
        </p:txBody>
      </p:sp>
      <p:sp>
        <p:nvSpPr>
          <p:cNvPr id="4" name="Slide Number Placeholder 3"/>
          <p:cNvSpPr>
            <a:spLocks noGrp="1"/>
          </p:cNvSpPr>
          <p:nvPr>
            <p:ph type="sldNum" sz="quarter" idx="10"/>
          </p:nvPr>
        </p:nvSpPr>
        <p:spPr/>
        <p:txBody>
          <a:bodyPr/>
          <a:lstStyle/>
          <a:p>
            <a:fld id="{BDA9E2F3-AD8B-4CAF-8845-B9584937E913}" type="slidenum">
              <a:rPr lang="en-US" smtClean="0"/>
              <a:t>17</a:t>
            </a:fld>
            <a:endParaRPr lang="en-US"/>
          </a:p>
        </p:txBody>
      </p:sp>
    </p:spTree>
    <p:extLst>
      <p:ext uri="{BB962C8B-B14F-4D97-AF65-F5344CB8AC3E}">
        <p14:creationId xmlns:p14="http://schemas.microsoft.com/office/powerpoint/2010/main" val="2674507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18</a:t>
            </a:fld>
            <a:endParaRPr lang="en-US"/>
          </a:p>
        </p:txBody>
      </p:sp>
    </p:spTree>
    <p:extLst>
      <p:ext uri="{BB962C8B-B14F-4D97-AF65-F5344CB8AC3E}">
        <p14:creationId xmlns:p14="http://schemas.microsoft.com/office/powerpoint/2010/main" val="974226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19</a:t>
            </a:fld>
            <a:endParaRPr lang="en-US"/>
          </a:p>
        </p:txBody>
      </p:sp>
    </p:spTree>
    <p:extLst>
      <p:ext uri="{BB962C8B-B14F-4D97-AF65-F5344CB8AC3E}">
        <p14:creationId xmlns:p14="http://schemas.microsoft.com/office/powerpoint/2010/main" val="376379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Georgia" panose="02040502050405020303" pitchFamily="18" charset="0"/>
              </a:rPr>
              <a:t>Despite a 175 basis points cut in the policy rate between January 2015 and November 2016, the reduction in the weighted average lending rate (WALR) on outstanding rupee loans for data up to September 2016 was only 71 basis points.</a:t>
            </a:r>
            <a:endParaRPr lang="en-US" dirty="0" smtClean="0"/>
          </a:p>
          <a:p>
            <a:endParaRPr lang="en-US" dirty="0"/>
          </a:p>
        </p:txBody>
      </p:sp>
      <p:sp>
        <p:nvSpPr>
          <p:cNvPr id="4" name="Slide Number Placeholder 3"/>
          <p:cNvSpPr>
            <a:spLocks noGrp="1"/>
          </p:cNvSpPr>
          <p:nvPr>
            <p:ph type="sldNum" sz="quarter" idx="10"/>
          </p:nvPr>
        </p:nvSpPr>
        <p:spPr/>
        <p:txBody>
          <a:bodyPr/>
          <a:lstStyle/>
          <a:p>
            <a:fld id="{BDA9E2F3-AD8B-4CAF-8845-B9584937E913}" type="slidenum">
              <a:rPr lang="en-US" smtClean="0"/>
              <a:t>2</a:t>
            </a:fld>
            <a:endParaRPr lang="en-US"/>
          </a:p>
        </p:txBody>
      </p:sp>
    </p:spTree>
    <p:extLst>
      <p:ext uri="{BB962C8B-B14F-4D97-AF65-F5344CB8AC3E}">
        <p14:creationId xmlns:p14="http://schemas.microsoft.com/office/powerpoint/2010/main" val="131684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20</a:t>
            </a:fld>
            <a:endParaRPr lang="en-US"/>
          </a:p>
        </p:txBody>
      </p:sp>
    </p:spTree>
    <p:extLst>
      <p:ext uri="{BB962C8B-B14F-4D97-AF65-F5344CB8AC3E}">
        <p14:creationId xmlns:p14="http://schemas.microsoft.com/office/powerpoint/2010/main" val="560937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21</a:t>
            </a:fld>
            <a:endParaRPr lang="en-US"/>
          </a:p>
        </p:txBody>
      </p:sp>
    </p:spTree>
    <p:extLst>
      <p:ext uri="{BB962C8B-B14F-4D97-AF65-F5344CB8AC3E}">
        <p14:creationId xmlns:p14="http://schemas.microsoft.com/office/powerpoint/2010/main" val="759911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22</a:t>
            </a:fld>
            <a:endParaRPr lang="en-US"/>
          </a:p>
        </p:txBody>
      </p:sp>
    </p:spTree>
    <p:extLst>
      <p:ext uri="{BB962C8B-B14F-4D97-AF65-F5344CB8AC3E}">
        <p14:creationId xmlns:p14="http://schemas.microsoft.com/office/powerpoint/2010/main" val="1064285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23</a:t>
            </a:fld>
            <a:endParaRPr lang="en-US"/>
          </a:p>
        </p:txBody>
      </p:sp>
    </p:spTree>
    <p:extLst>
      <p:ext uri="{BB962C8B-B14F-4D97-AF65-F5344CB8AC3E}">
        <p14:creationId xmlns:p14="http://schemas.microsoft.com/office/powerpoint/2010/main" val="789319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24</a:t>
            </a:fld>
            <a:endParaRPr lang="en-US"/>
          </a:p>
        </p:txBody>
      </p:sp>
    </p:spTree>
    <p:extLst>
      <p:ext uri="{BB962C8B-B14F-4D97-AF65-F5344CB8AC3E}">
        <p14:creationId xmlns:p14="http://schemas.microsoft.com/office/powerpoint/2010/main" val="952464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25</a:t>
            </a:fld>
            <a:endParaRPr lang="en-US"/>
          </a:p>
        </p:txBody>
      </p:sp>
    </p:spTree>
    <p:extLst>
      <p:ext uri="{BB962C8B-B14F-4D97-AF65-F5344CB8AC3E}">
        <p14:creationId xmlns:p14="http://schemas.microsoft.com/office/powerpoint/2010/main" val="2927796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endParaRPr lang="en-US" sz="1200" dirty="0" smtClean="0">
              <a:solidFill>
                <a:srgbClr val="FFC000"/>
              </a:solidFill>
            </a:endParaRPr>
          </a:p>
          <a:p>
            <a:pPr marL="514350" indent="-514350">
              <a:buFont typeface="+mj-lt"/>
              <a:buAutoNum type="arabicPeriod"/>
            </a:pPr>
            <a:r>
              <a:rPr lang="en-US" sz="1200" dirty="0" smtClean="0"/>
              <a:t>Senior citizens can </a:t>
            </a:r>
            <a:r>
              <a:rPr lang="en-US" sz="1200" dirty="0" smtClean="0">
                <a:solidFill>
                  <a:srgbClr val="FFC000"/>
                </a:solidFill>
              </a:rPr>
              <a:t>receive this interest income every month.</a:t>
            </a:r>
          </a:p>
          <a:p>
            <a:endParaRPr lang="en-US" dirty="0"/>
          </a:p>
        </p:txBody>
      </p:sp>
      <p:sp>
        <p:nvSpPr>
          <p:cNvPr id="4" name="Slide Number Placeholder 3"/>
          <p:cNvSpPr>
            <a:spLocks noGrp="1"/>
          </p:cNvSpPr>
          <p:nvPr>
            <p:ph type="sldNum" sz="quarter" idx="10"/>
          </p:nvPr>
        </p:nvSpPr>
        <p:spPr/>
        <p:txBody>
          <a:bodyPr/>
          <a:lstStyle/>
          <a:p>
            <a:fld id="{BDA9E2F3-AD8B-4CAF-8845-B9584937E913}" type="slidenum">
              <a:rPr lang="en-US" smtClean="0"/>
              <a:t>26</a:t>
            </a:fld>
            <a:endParaRPr lang="en-US"/>
          </a:p>
        </p:txBody>
      </p:sp>
    </p:spTree>
    <p:extLst>
      <p:ext uri="{BB962C8B-B14F-4D97-AF65-F5344CB8AC3E}">
        <p14:creationId xmlns:p14="http://schemas.microsoft.com/office/powerpoint/2010/main" val="1846083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27</a:t>
            </a:fld>
            <a:endParaRPr lang="en-US"/>
          </a:p>
        </p:txBody>
      </p:sp>
    </p:spTree>
    <p:extLst>
      <p:ext uri="{BB962C8B-B14F-4D97-AF65-F5344CB8AC3E}">
        <p14:creationId xmlns:p14="http://schemas.microsoft.com/office/powerpoint/2010/main" val="3657510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28</a:t>
            </a:fld>
            <a:endParaRPr lang="en-US"/>
          </a:p>
        </p:txBody>
      </p:sp>
    </p:spTree>
    <p:extLst>
      <p:ext uri="{BB962C8B-B14F-4D97-AF65-F5344CB8AC3E}">
        <p14:creationId xmlns:p14="http://schemas.microsoft.com/office/powerpoint/2010/main" val="1531467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29</a:t>
            </a:fld>
            <a:endParaRPr lang="en-US"/>
          </a:p>
        </p:txBody>
      </p:sp>
    </p:spTree>
    <p:extLst>
      <p:ext uri="{BB962C8B-B14F-4D97-AF65-F5344CB8AC3E}">
        <p14:creationId xmlns:p14="http://schemas.microsoft.com/office/powerpoint/2010/main" val="586890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3</a:t>
            </a:fld>
            <a:endParaRPr lang="en-US"/>
          </a:p>
        </p:txBody>
      </p:sp>
    </p:spTree>
    <p:extLst>
      <p:ext uri="{BB962C8B-B14F-4D97-AF65-F5344CB8AC3E}">
        <p14:creationId xmlns:p14="http://schemas.microsoft.com/office/powerpoint/2010/main" val="3908091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30</a:t>
            </a:fld>
            <a:endParaRPr lang="en-US"/>
          </a:p>
        </p:txBody>
      </p:sp>
    </p:spTree>
    <p:extLst>
      <p:ext uri="{BB962C8B-B14F-4D97-AF65-F5344CB8AC3E}">
        <p14:creationId xmlns:p14="http://schemas.microsoft.com/office/powerpoint/2010/main" val="831666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31</a:t>
            </a:fld>
            <a:endParaRPr lang="en-US"/>
          </a:p>
        </p:txBody>
      </p:sp>
    </p:spTree>
    <p:extLst>
      <p:ext uri="{BB962C8B-B14F-4D97-AF65-F5344CB8AC3E}">
        <p14:creationId xmlns:p14="http://schemas.microsoft.com/office/powerpoint/2010/main" val="1582273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No practice in blank page= Cramming in last paras of QCA</a:t>
            </a:r>
            <a:endParaRPr lang="en-US" dirty="0"/>
          </a:p>
        </p:txBody>
      </p:sp>
      <p:sp>
        <p:nvSpPr>
          <p:cNvPr id="4" name="Slide Number Placeholder 3"/>
          <p:cNvSpPr>
            <a:spLocks noGrp="1"/>
          </p:cNvSpPr>
          <p:nvPr>
            <p:ph type="sldNum" sz="quarter" idx="10"/>
          </p:nvPr>
        </p:nvSpPr>
        <p:spPr/>
        <p:txBody>
          <a:bodyPr/>
          <a:lstStyle/>
          <a:p>
            <a:fld id="{72FC4B71-C4D2-4E3B-9110-947EEF31508C}" type="slidenum">
              <a:rPr lang="en-US" smtClean="0"/>
              <a:t>32</a:t>
            </a:fld>
            <a:endParaRPr lang="en-US"/>
          </a:p>
        </p:txBody>
      </p:sp>
    </p:spTree>
    <p:extLst>
      <p:ext uri="{BB962C8B-B14F-4D97-AF65-F5344CB8AC3E}">
        <p14:creationId xmlns:p14="http://schemas.microsoft.com/office/powerpoint/2010/main" val="1686014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AD195-16FE-4F2C-89D5-E9D03AA808E1}" type="slidenum">
              <a:rPr lang="en-US" smtClean="0"/>
              <a:t>33</a:t>
            </a:fld>
            <a:endParaRPr lang="en-US"/>
          </a:p>
        </p:txBody>
      </p:sp>
    </p:spTree>
    <p:extLst>
      <p:ext uri="{BB962C8B-B14F-4D97-AF65-F5344CB8AC3E}">
        <p14:creationId xmlns:p14="http://schemas.microsoft.com/office/powerpoint/2010/main" val="512249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34</a:t>
            </a:fld>
            <a:endParaRPr lang="en-US"/>
          </a:p>
        </p:txBody>
      </p:sp>
    </p:spTree>
    <p:extLst>
      <p:ext uri="{BB962C8B-B14F-4D97-AF65-F5344CB8AC3E}">
        <p14:creationId xmlns:p14="http://schemas.microsoft.com/office/powerpoint/2010/main" val="736006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Ye </a:t>
            </a:r>
            <a:r>
              <a:rPr lang="en-US" dirty="0" err="1" smtClean="0"/>
              <a:t>rahe</a:t>
            </a:r>
            <a:r>
              <a:rPr lang="en-US" dirty="0" smtClean="0"/>
              <a:t> </a:t>
            </a:r>
            <a:r>
              <a:rPr lang="en-US" dirty="0" err="1" smtClean="0"/>
              <a:t>gyaa</a:t>
            </a:r>
            <a:r>
              <a:rPr lang="en-US" dirty="0" smtClean="0"/>
              <a:t>….</a:t>
            </a:r>
            <a:r>
              <a:rPr lang="en-US" dirty="0" err="1" smtClean="0"/>
              <a:t>woh</a:t>
            </a:r>
            <a:r>
              <a:rPr lang="en-US" dirty="0" smtClean="0"/>
              <a:t> </a:t>
            </a:r>
            <a:r>
              <a:rPr lang="en-US" dirty="0" err="1" smtClean="0"/>
              <a:t>rahe</a:t>
            </a:r>
            <a:r>
              <a:rPr lang="en-US" dirty="0" smtClean="0"/>
              <a:t> </a:t>
            </a:r>
            <a:r>
              <a:rPr lang="en-US" dirty="0" err="1" smtClean="0"/>
              <a:t>gyaa</a:t>
            </a:r>
            <a:r>
              <a:rPr lang="en-US" dirty="0" smtClean="0"/>
              <a:t>…</a:t>
            </a:r>
          </a:p>
          <a:p>
            <a:endParaRPr lang="en-US" dirty="0"/>
          </a:p>
        </p:txBody>
      </p:sp>
      <p:sp>
        <p:nvSpPr>
          <p:cNvPr id="4" name="Slide Number Placeholder 3"/>
          <p:cNvSpPr>
            <a:spLocks noGrp="1"/>
          </p:cNvSpPr>
          <p:nvPr>
            <p:ph type="sldNum" sz="quarter" idx="10"/>
          </p:nvPr>
        </p:nvSpPr>
        <p:spPr/>
        <p:txBody>
          <a:bodyPr/>
          <a:lstStyle/>
          <a:p>
            <a:fld id="{82A78DA1-A5CB-44D0-817E-C1D448C6F02C}" type="slidenum">
              <a:rPr lang="en-US" smtClean="0"/>
              <a:t>35</a:t>
            </a:fld>
            <a:endParaRPr lang="en-US"/>
          </a:p>
        </p:txBody>
      </p:sp>
    </p:spTree>
    <p:extLst>
      <p:ext uri="{BB962C8B-B14F-4D97-AF65-F5344CB8AC3E}">
        <p14:creationId xmlns:p14="http://schemas.microsoft.com/office/powerpoint/2010/main" val="481987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36</a:t>
            </a:fld>
            <a:endParaRPr lang="en-US"/>
          </a:p>
        </p:txBody>
      </p:sp>
    </p:spTree>
    <p:extLst>
      <p:ext uri="{BB962C8B-B14F-4D97-AF65-F5344CB8AC3E}">
        <p14:creationId xmlns:p14="http://schemas.microsoft.com/office/powerpoint/2010/main" val="1260305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 enjoy playing sports such as football and baseball.</a:t>
            </a:r>
          </a:p>
          <a:p>
            <a:endParaRPr lang="en-US" dirty="0" smtClean="0"/>
          </a:p>
          <a:p>
            <a:r>
              <a:rPr lang="en-US" dirty="0" smtClean="0"/>
              <a:t>2) I enjoy playing sports like football and baseball. </a:t>
            </a:r>
            <a:endParaRPr lang="en-US" dirty="0"/>
          </a:p>
        </p:txBody>
      </p:sp>
      <p:sp>
        <p:nvSpPr>
          <p:cNvPr id="4" name="Slide Number Placeholder 3"/>
          <p:cNvSpPr>
            <a:spLocks noGrp="1"/>
          </p:cNvSpPr>
          <p:nvPr>
            <p:ph type="sldNum" sz="quarter" idx="10"/>
          </p:nvPr>
        </p:nvSpPr>
        <p:spPr/>
        <p:txBody>
          <a:bodyPr/>
          <a:lstStyle/>
          <a:p>
            <a:fld id="{4D7AD195-16FE-4F2C-89D5-E9D03AA808E1}" type="slidenum">
              <a:rPr lang="en-US" smtClean="0"/>
              <a:t>37</a:t>
            </a:fld>
            <a:endParaRPr lang="en-US"/>
          </a:p>
        </p:txBody>
      </p:sp>
    </p:spTree>
    <p:extLst>
      <p:ext uri="{BB962C8B-B14F-4D97-AF65-F5344CB8AC3E}">
        <p14:creationId xmlns:p14="http://schemas.microsoft.com/office/powerpoint/2010/main" val="3171900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 enjoy playing sports such as football and baseball.</a:t>
            </a:r>
          </a:p>
          <a:p>
            <a:endParaRPr lang="en-US" dirty="0" smtClean="0"/>
          </a:p>
          <a:p>
            <a:r>
              <a:rPr lang="en-US" dirty="0" smtClean="0"/>
              <a:t>2) I enjoy playing sports like football and baseball. </a:t>
            </a:r>
            <a:endParaRPr lang="en-US" dirty="0"/>
          </a:p>
        </p:txBody>
      </p:sp>
      <p:sp>
        <p:nvSpPr>
          <p:cNvPr id="4" name="Slide Number Placeholder 3"/>
          <p:cNvSpPr>
            <a:spLocks noGrp="1"/>
          </p:cNvSpPr>
          <p:nvPr>
            <p:ph type="sldNum" sz="quarter" idx="10"/>
          </p:nvPr>
        </p:nvSpPr>
        <p:spPr/>
        <p:txBody>
          <a:bodyPr/>
          <a:lstStyle/>
          <a:p>
            <a:fld id="{4D7AD195-16FE-4F2C-89D5-E9D03AA808E1}" type="slidenum">
              <a:rPr lang="en-US" smtClean="0"/>
              <a:t>38</a:t>
            </a:fld>
            <a:endParaRPr lang="en-US"/>
          </a:p>
        </p:txBody>
      </p:sp>
    </p:spTree>
    <p:extLst>
      <p:ext uri="{BB962C8B-B14F-4D97-AF65-F5344CB8AC3E}">
        <p14:creationId xmlns:p14="http://schemas.microsoft.com/office/powerpoint/2010/main" val="244083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39</a:t>
            </a:fld>
            <a:endParaRPr lang="en-US"/>
          </a:p>
        </p:txBody>
      </p:sp>
    </p:spTree>
    <p:extLst>
      <p:ext uri="{BB962C8B-B14F-4D97-AF65-F5344CB8AC3E}">
        <p14:creationId xmlns:p14="http://schemas.microsoft.com/office/powerpoint/2010/main" val="2376158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4</a:t>
            </a:fld>
            <a:endParaRPr lang="en-US"/>
          </a:p>
        </p:txBody>
      </p:sp>
    </p:spTree>
    <p:extLst>
      <p:ext uri="{BB962C8B-B14F-4D97-AF65-F5344CB8AC3E}">
        <p14:creationId xmlns:p14="http://schemas.microsoft.com/office/powerpoint/2010/main" val="30550929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40</a:t>
            </a:fld>
            <a:endParaRPr lang="en-US"/>
          </a:p>
        </p:txBody>
      </p:sp>
    </p:spTree>
    <p:extLst>
      <p:ext uri="{BB962C8B-B14F-4D97-AF65-F5344CB8AC3E}">
        <p14:creationId xmlns:p14="http://schemas.microsoft.com/office/powerpoint/2010/main" val="3115112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41</a:t>
            </a:fld>
            <a:endParaRPr lang="en-US"/>
          </a:p>
        </p:txBody>
      </p:sp>
    </p:spTree>
    <p:extLst>
      <p:ext uri="{BB962C8B-B14F-4D97-AF65-F5344CB8AC3E}">
        <p14:creationId xmlns:p14="http://schemas.microsoft.com/office/powerpoint/2010/main" val="3787200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42</a:t>
            </a:fld>
            <a:endParaRPr lang="en-US"/>
          </a:p>
        </p:txBody>
      </p:sp>
    </p:spTree>
    <p:extLst>
      <p:ext uri="{BB962C8B-B14F-4D97-AF65-F5344CB8AC3E}">
        <p14:creationId xmlns:p14="http://schemas.microsoft.com/office/powerpoint/2010/main" val="1681264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43</a:t>
            </a:fld>
            <a:endParaRPr lang="en-US"/>
          </a:p>
        </p:txBody>
      </p:sp>
    </p:spTree>
    <p:extLst>
      <p:ext uri="{BB962C8B-B14F-4D97-AF65-F5344CB8AC3E}">
        <p14:creationId xmlns:p14="http://schemas.microsoft.com/office/powerpoint/2010/main" val="2018714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6ED86B-B6C9-4D68-8A1D-CE0FC8942B85}" type="slidenum">
              <a:rPr lang="en-US" smtClean="0"/>
              <a:t>44</a:t>
            </a:fld>
            <a:endParaRPr lang="en-US"/>
          </a:p>
        </p:txBody>
      </p:sp>
    </p:spTree>
    <p:extLst>
      <p:ext uri="{BB962C8B-B14F-4D97-AF65-F5344CB8AC3E}">
        <p14:creationId xmlns:p14="http://schemas.microsoft.com/office/powerpoint/2010/main" val="3614052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5</a:t>
            </a:fld>
            <a:endParaRPr lang="en-US"/>
          </a:p>
        </p:txBody>
      </p:sp>
    </p:spTree>
    <p:extLst>
      <p:ext uri="{BB962C8B-B14F-4D97-AF65-F5344CB8AC3E}">
        <p14:creationId xmlns:p14="http://schemas.microsoft.com/office/powerpoint/2010/main" val="3038590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6</a:t>
            </a:fld>
            <a:endParaRPr lang="en-US"/>
          </a:p>
        </p:txBody>
      </p:sp>
    </p:spTree>
    <p:extLst>
      <p:ext uri="{BB962C8B-B14F-4D97-AF65-F5344CB8AC3E}">
        <p14:creationId xmlns:p14="http://schemas.microsoft.com/office/powerpoint/2010/main" val="387008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7</a:t>
            </a:fld>
            <a:endParaRPr lang="en-US"/>
          </a:p>
        </p:txBody>
      </p:sp>
    </p:spTree>
    <p:extLst>
      <p:ext uri="{BB962C8B-B14F-4D97-AF65-F5344CB8AC3E}">
        <p14:creationId xmlns:p14="http://schemas.microsoft.com/office/powerpoint/2010/main" val="2785391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8</a:t>
            </a:fld>
            <a:endParaRPr lang="en-US"/>
          </a:p>
        </p:txBody>
      </p:sp>
    </p:spTree>
    <p:extLst>
      <p:ext uri="{BB962C8B-B14F-4D97-AF65-F5344CB8AC3E}">
        <p14:creationId xmlns:p14="http://schemas.microsoft.com/office/powerpoint/2010/main" val="312583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D629D7-F520-4AF4-8BA7-FEC3F50C5A8F}" type="slidenum">
              <a:rPr lang="en-US" smtClean="0"/>
              <a:t>9</a:t>
            </a:fld>
            <a:endParaRPr lang="en-US"/>
          </a:p>
        </p:txBody>
      </p:sp>
    </p:spTree>
    <p:extLst>
      <p:ext uri="{BB962C8B-B14F-4D97-AF65-F5344CB8AC3E}">
        <p14:creationId xmlns:p14="http://schemas.microsoft.com/office/powerpoint/2010/main" val="2036470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35282076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521151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31087603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640177057"/>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userDrawn="1"/>
        </p:nvPicPr>
        <p:blipFill>
          <a:blip r:embed="rId8"/>
          <a:stretch>
            <a:fillRect/>
          </a:stretch>
        </p:blipFill>
        <p:spPr>
          <a:xfrm>
            <a:off x="8066033" y="995714"/>
            <a:ext cx="898634" cy="799784"/>
          </a:xfrm>
          <a:prstGeom prst="rect">
            <a:avLst/>
          </a:prstGeom>
        </p:spPr>
      </p:pic>
    </p:spTree>
    <p:extLst>
      <p:ext uri="{BB962C8B-B14F-4D97-AF65-F5344CB8AC3E}">
        <p14:creationId xmlns:p14="http://schemas.microsoft.com/office/powerpoint/2010/main" val="20056080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71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3593332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userDrawn="1"/>
        </p:nvPicPr>
        <p:blipFill>
          <a:blip r:embed="rId2"/>
          <a:stretch>
            <a:fillRect/>
          </a:stretch>
        </p:blipFill>
        <p:spPr>
          <a:xfrm>
            <a:off x="78828" y="6022910"/>
            <a:ext cx="898634" cy="799784"/>
          </a:xfrm>
          <a:prstGeom prst="rect">
            <a:avLst/>
          </a:prstGeom>
        </p:spPr>
      </p:pic>
    </p:spTree>
    <p:extLst>
      <p:ext uri="{BB962C8B-B14F-4D97-AF65-F5344CB8AC3E}">
        <p14:creationId xmlns:p14="http://schemas.microsoft.com/office/powerpoint/2010/main" val="413309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userDrawn="1"/>
        </p:nvPicPr>
        <p:blipFill>
          <a:blip r:embed="rId3"/>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453210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a:stretch>
            <a:fillRect/>
          </a:stretch>
        </p:blipFill>
        <p:spPr>
          <a:xfrm>
            <a:off x="78828" y="6022910"/>
            <a:ext cx="898634" cy="799784"/>
          </a:xfrm>
          <a:prstGeom prst="rect">
            <a:avLst/>
          </a:prstGeom>
        </p:spPr>
      </p:pic>
    </p:spTree>
    <p:extLst>
      <p:ext uri="{BB962C8B-B14F-4D97-AF65-F5344CB8AC3E}">
        <p14:creationId xmlns:p14="http://schemas.microsoft.com/office/powerpoint/2010/main" val="14498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userDrawn="1"/>
        </p:nvPicPr>
        <p:blipFill>
          <a:blip r:embed="rId2"/>
          <a:stretch>
            <a:fillRect/>
          </a:stretch>
        </p:blipFill>
        <p:spPr>
          <a:xfrm>
            <a:off x="78828" y="6022910"/>
            <a:ext cx="898634" cy="799784"/>
          </a:xfrm>
          <a:prstGeom prst="rect">
            <a:avLst/>
          </a:prstGeom>
        </p:spPr>
      </p:pic>
    </p:spTree>
    <p:extLst>
      <p:ext uri="{BB962C8B-B14F-4D97-AF65-F5344CB8AC3E}">
        <p14:creationId xmlns:p14="http://schemas.microsoft.com/office/powerpoint/2010/main" val="245072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a:stretch>
            <a:fillRect/>
          </a:stretch>
        </p:blipFill>
        <p:spPr>
          <a:xfrm>
            <a:off x="78828" y="6022910"/>
            <a:ext cx="898634" cy="799784"/>
          </a:xfrm>
          <a:prstGeom prst="rect">
            <a:avLst/>
          </a:prstGeom>
        </p:spPr>
      </p:pic>
    </p:spTree>
    <p:extLst>
      <p:ext uri="{BB962C8B-B14F-4D97-AF65-F5344CB8AC3E}">
        <p14:creationId xmlns:p14="http://schemas.microsoft.com/office/powerpoint/2010/main" val="31336854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8317" t="5608" r="14200" b="10850"/>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4466897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3776" y="4008596"/>
            <a:ext cx="2790224" cy="2849404"/>
          </a:xfrm>
          <a:prstGeom prst="rect">
            <a:avLst/>
          </a:prstGeom>
        </p:spPr>
      </p:pic>
      <p:pic>
        <p:nvPicPr>
          <p:cNvPr id="9" name="Picture 8"/>
          <p:cNvPicPr>
            <a:picLocks noChangeAspect="1"/>
          </p:cNvPicPr>
          <p:nvPr userDrawn="1"/>
        </p:nvPicPr>
        <p:blipFill>
          <a:blip r:embed="rId5"/>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721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endParaRPr lang="en-US"/>
          </a:p>
        </p:txBody>
      </p:sp>
      <p:pic>
        <p:nvPicPr>
          <p:cNvPr id="10" name="Picture 9"/>
          <p:cNvPicPr>
            <a:picLocks noChangeAspect="1"/>
          </p:cNvPicPr>
          <p:nvPr userDrawn="1"/>
        </p:nvPicPr>
        <p:blipFill>
          <a:blip r:embed="rId3"/>
          <a:stretch>
            <a:fillRect/>
          </a:stretch>
        </p:blipFill>
        <p:spPr>
          <a:xfrm>
            <a:off x="78828" y="6022910"/>
            <a:ext cx="898634" cy="799784"/>
          </a:xfrm>
          <a:prstGeom prst="rect">
            <a:avLst/>
          </a:prstGeom>
        </p:spPr>
      </p:pic>
    </p:spTree>
    <p:extLst>
      <p:ext uri="{BB962C8B-B14F-4D97-AF65-F5344CB8AC3E}">
        <p14:creationId xmlns:p14="http://schemas.microsoft.com/office/powerpoint/2010/main" val="38741819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4"/>
          <a:stretch>
            <a:fillRect/>
          </a:stretch>
        </p:blipFill>
        <p:spPr>
          <a:xfrm>
            <a:off x="78828" y="6022910"/>
            <a:ext cx="898634" cy="799784"/>
          </a:xfrm>
          <a:prstGeom prst="rect">
            <a:avLst/>
          </a:prstGeom>
        </p:spPr>
      </p:pic>
    </p:spTree>
    <p:extLst>
      <p:ext uri="{BB962C8B-B14F-4D97-AF65-F5344CB8AC3E}">
        <p14:creationId xmlns:p14="http://schemas.microsoft.com/office/powerpoint/2010/main" val="66889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4C5BBD-30E2-4833-B057-992551EC745F}" type="datetimeFigureOut">
              <a:rPr lang="en-US" smtClean="0"/>
              <a:t>06-Apr-17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4334933"/>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7909950" y="5197675"/>
            <a:ext cx="1090935" cy="205790"/>
          </a:xfrm>
          <a:prstGeom prst="rect">
            <a:avLst/>
          </a:prstGeom>
        </p:spPr>
      </p:pic>
    </p:spTree>
    <p:extLst>
      <p:ext uri="{BB962C8B-B14F-4D97-AF65-F5344CB8AC3E}">
        <p14:creationId xmlns:p14="http://schemas.microsoft.com/office/powerpoint/2010/main" val="394966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16247"/>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703188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06-Apr-17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8566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A8E7A916-7B4A-4FC2-8424-98B0282AF304}" type="datetimeFigureOut">
              <a:rPr lang="en-US" smtClean="0"/>
              <a:t>06-Apr-17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07419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0" y="6243144"/>
            <a:ext cx="690849" cy="614855"/>
          </a:xfrm>
          <a:prstGeom prst="rect">
            <a:avLst/>
          </a:prstGeom>
        </p:spPr>
      </p:pic>
    </p:spTree>
    <p:extLst>
      <p:ext uri="{BB962C8B-B14F-4D97-AF65-F5344CB8AC3E}">
        <p14:creationId xmlns:p14="http://schemas.microsoft.com/office/powerpoint/2010/main" val="3716333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0" y="6243144"/>
            <a:ext cx="690849" cy="614855"/>
          </a:xfrm>
          <a:prstGeom prst="rect">
            <a:avLst/>
          </a:prstGeom>
        </p:spPr>
      </p:pic>
    </p:spTree>
    <p:extLst>
      <p:ext uri="{BB962C8B-B14F-4D97-AF65-F5344CB8AC3E}">
        <p14:creationId xmlns:p14="http://schemas.microsoft.com/office/powerpoint/2010/main" val="63587903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06-Apr-17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Tree>
    <p:extLst>
      <p:ext uri="{BB962C8B-B14F-4D97-AF65-F5344CB8AC3E}">
        <p14:creationId xmlns:p14="http://schemas.microsoft.com/office/powerpoint/2010/main" val="26365231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06-Apr-17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26215488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A8E7A916-7B4A-4FC2-8424-98B0282AF304}" type="datetimeFigureOut">
              <a:rPr lang="en-US" smtClean="0"/>
              <a:t>06-Apr-17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5C87C7A-1D34-44D8-8F42-7113481E3766}" type="slidenum">
              <a:rPr lang="en-US" smtClean="0"/>
              <a:t>‹#›</a:t>
            </a:fld>
            <a:endParaRPr lang="en-US"/>
          </a:p>
        </p:txBody>
      </p:sp>
    </p:spTree>
    <p:extLst>
      <p:ext uri="{BB962C8B-B14F-4D97-AF65-F5344CB8AC3E}">
        <p14:creationId xmlns:p14="http://schemas.microsoft.com/office/powerpoint/2010/main" val="27002769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1.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35.jpeg"/><Relationship Id="rId7" Type="http://schemas.openxmlformats.org/officeDocument/2006/relationships/diagramLayout" Target="../diagrams/layout8.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Data" Target="../diagrams/data8.xml"/><Relationship Id="rId5" Type="http://schemas.openxmlformats.org/officeDocument/2006/relationships/image" Target="../media/image36.jpeg"/><Relationship Id="rId10" Type="http://schemas.microsoft.com/office/2007/relationships/diagramDrawing" Target="../diagrams/drawing8.xml"/><Relationship Id="rId4" Type="http://schemas.openxmlformats.org/officeDocument/2006/relationships/image" Target="../media/image34.png"/><Relationship Id="rId9" Type="http://schemas.openxmlformats.org/officeDocument/2006/relationships/diagramColors" Target="../diagrams/colors8.xm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9.xml"/><Relationship Id="rId11" Type="http://schemas.openxmlformats.org/officeDocument/2006/relationships/image" Target="../media/image57.png"/><Relationship Id="rId5" Type="http://schemas.openxmlformats.org/officeDocument/2006/relationships/diagramQuickStyle" Target="../diagrams/quickStyle9.xml"/><Relationship Id="rId10" Type="http://schemas.openxmlformats.org/officeDocument/2006/relationships/image" Target="../media/image56.png"/><Relationship Id="rId4" Type="http://schemas.openxmlformats.org/officeDocument/2006/relationships/diagramLayout" Target="../diagrams/layout9.xml"/><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59.jpeg"/></Relationships>
</file>

<file path=ppt/slides/_rels/slide13.xml.rels><?xml version="1.0" encoding="UTF-8" standalone="yes"?>
<Relationships xmlns="http://schemas.openxmlformats.org/package/2006/relationships"><Relationship Id="rId8" Type="http://schemas.openxmlformats.org/officeDocument/2006/relationships/hyperlink" Target="https://www.rbi.org.in/Scripts/NotificationUser.aspx?Id=10179&amp;Mode=0" TargetMode="External"/><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hyperlink" Target="https://www.rbi.org.in/Scripts/NotificationUser.aspx?Id=10179&amp;Mode=0" TargetMode="External"/><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61.jpeg"/><Relationship Id="rId7" Type="http://schemas.openxmlformats.org/officeDocument/2006/relationships/diagramColors" Target="../diagrams/colors13.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diagramColors" Target="../diagrams/colors14.xml"/><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18.xml"/><Relationship Id="rId16"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diagramQuickStyle" Target="../diagrams/quickStyle14.xml"/><Relationship Id="rId11" Type="http://schemas.openxmlformats.org/officeDocument/2006/relationships/image" Target="../media/image68.jpeg"/><Relationship Id="rId5" Type="http://schemas.openxmlformats.org/officeDocument/2006/relationships/diagramLayout" Target="../diagrams/layout14.xml"/><Relationship Id="rId15" Type="http://schemas.openxmlformats.org/officeDocument/2006/relationships/image" Target="../media/image72.png"/><Relationship Id="rId10" Type="http://schemas.openxmlformats.org/officeDocument/2006/relationships/image" Target="../media/image67.jpeg"/><Relationship Id="rId4" Type="http://schemas.openxmlformats.org/officeDocument/2006/relationships/diagramData" Target="../diagrams/data14.xml"/><Relationship Id="rId9" Type="http://schemas.openxmlformats.org/officeDocument/2006/relationships/image" Target="../media/image66.png"/><Relationship Id="rId14" Type="http://schemas.openxmlformats.org/officeDocument/2006/relationships/image" Target="../media/image71.png"/></Relationships>
</file>

<file path=ppt/slides/_rels/slide19.xml.rels><?xml version="1.0" encoding="UTF-8" standalone="yes"?>
<Relationships xmlns="http://schemas.openxmlformats.org/package/2006/relationships"><Relationship Id="rId8" Type="http://schemas.microsoft.com/office/2007/relationships/diagramDrawing" Target="../diagrams/drawing15.xml"/><Relationship Id="rId13"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diagramColors" Target="../diagrams/colors15.xml"/><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19.xml"/><Relationship Id="rId16"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diagramQuickStyle" Target="../diagrams/quickStyle15.xml"/><Relationship Id="rId11" Type="http://schemas.openxmlformats.org/officeDocument/2006/relationships/image" Target="../media/image68.jpeg"/><Relationship Id="rId5" Type="http://schemas.openxmlformats.org/officeDocument/2006/relationships/diagramLayout" Target="../diagrams/layout15.xml"/><Relationship Id="rId15" Type="http://schemas.openxmlformats.org/officeDocument/2006/relationships/image" Target="../media/image72.png"/><Relationship Id="rId10" Type="http://schemas.openxmlformats.org/officeDocument/2006/relationships/image" Target="../media/image67.jpeg"/><Relationship Id="rId4" Type="http://schemas.openxmlformats.org/officeDocument/2006/relationships/diagramData" Target="../diagrams/data15.xml"/><Relationship Id="rId9" Type="http://schemas.openxmlformats.org/officeDocument/2006/relationships/image" Target="../media/image66.png"/><Relationship Id="rId1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8" Type="http://schemas.microsoft.com/office/2007/relationships/diagramDrawing" Target="../diagrams/drawing16.xml"/><Relationship Id="rId13" Type="http://schemas.openxmlformats.org/officeDocument/2006/relationships/image" Target="../media/image70.png"/><Relationship Id="rId18" Type="http://schemas.openxmlformats.org/officeDocument/2006/relationships/image" Target="../media/image76.png"/><Relationship Id="rId3" Type="http://schemas.openxmlformats.org/officeDocument/2006/relationships/image" Target="../media/image75.png"/><Relationship Id="rId7" Type="http://schemas.openxmlformats.org/officeDocument/2006/relationships/diagramColors" Target="../diagrams/colors16.xml"/><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20.xml"/><Relationship Id="rId16"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diagramQuickStyle" Target="../diagrams/quickStyle16.xml"/><Relationship Id="rId11" Type="http://schemas.openxmlformats.org/officeDocument/2006/relationships/image" Target="../media/image68.jpeg"/><Relationship Id="rId5" Type="http://schemas.openxmlformats.org/officeDocument/2006/relationships/diagramLayout" Target="../diagrams/layout16.xml"/><Relationship Id="rId15" Type="http://schemas.openxmlformats.org/officeDocument/2006/relationships/image" Target="../media/image72.png"/><Relationship Id="rId10" Type="http://schemas.openxmlformats.org/officeDocument/2006/relationships/image" Target="../media/image67.jpeg"/><Relationship Id="rId4" Type="http://schemas.openxmlformats.org/officeDocument/2006/relationships/diagramData" Target="../diagrams/data16.xml"/><Relationship Id="rId9" Type="http://schemas.openxmlformats.org/officeDocument/2006/relationships/image" Target="../media/image66.png"/><Relationship Id="rId14" Type="http://schemas.openxmlformats.org/officeDocument/2006/relationships/image" Target="../media/image71.png"/></Relationships>
</file>

<file path=ppt/slides/_rels/slide21.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70.png"/><Relationship Id="rId18" Type="http://schemas.openxmlformats.org/officeDocument/2006/relationships/image" Target="../media/image78.png"/><Relationship Id="rId3" Type="http://schemas.openxmlformats.org/officeDocument/2006/relationships/image" Target="../media/image65.jpeg"/><Relationship Id="rId7" Type="http://schemas.openxmlformats.org/officeDocument/2006/relationships/diagramColors" Target="../diagrams/colors17.xml"/><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21.xml"/><Relationship Id="rId16"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diagramQuickStyle" Target="../diagrams/quickStyle17.xml"/><Relationship Id="rId11" Type="http://schemas.openxmlformats.org/officeDocument/2006/relationships/image" Target="../media/image68.jpeg"/><Relationship Id="rId5" Type="http://schemas.openxmlformats.org/officeDocument/2006/relationships/diagramLayout" Target="../diagrams/layout17.xml"/><Relationship Id="rId15" Type="http://schemas.openxmlformats.org/officeDocument/2006/relationships/image" Target="../media/image72.png"/><Relationship Id="rId10" Type="http://schemas.openxmlformats.org/officeDocument/2006/relationships/image" Target="../media/image67.jpeg"/><Relationship Id="rId19" Type="http://schemas.openxmlformats.org/officeDocument/2006/relationships/image" Target="../media/image75.png"/><Relationship Id="rId4" Type="http://schemas.openxmlformats.org/officeDocument/2006/relationships/diagramData" Target="../diagrams/data17.xml"/><Relationship Id="rId9" Type="http://schemas.openxmlformats.org/officeDocument/2006/relationships/image" Target="../media/image77.png"/><Relationship Id="rId1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81.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image" Target="../media/image35.jpeg"/><Relationship Id="rId7" Type="http://schemas.openxmlformats.org/officeDocument/2006/relationships/diagramLayout" Target="../diagrams/layout18.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Data" Target="../diagrams/data18.xml"/><Relationship Id="rId11" Type="http://schemas.openxmlformats.org/officeDocument/2006/relationships/image" Target="../media/image69.png"/><Relationship Id="rId5" Type="http://schemas.openxmlformats.org/officeDocument/2006/relationships/image" Target="../media/image36.jpeg"/><Relationship Id="rId10" Type="http://schemas.microsoft.com/office/2007/relationships/diagramDrawing" Target="../diagrams/drawing18.xml"/><Relationship Id="rId4" Type="http://schemas.openxmlformats.org/officeDocument/2006/relationships/image" Target="../media/image34.png"/><Relationship Id="rId9" Type="http://schemas.openxmlformats.org/officeDocument/2006/relationships/diagramColors" Target="../diagrams/colors18.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20.xml"/><Relationship Id="rId13" Type="http://schemas.openxmlformats.org/officeDocument/2006/relationships/diagramData" Target="../diagrams/data21.xml"/><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17" Type="http://schemas.microsoft.com/office/2007/relationships/diagramDrawing" Target="../diagrams/drawing21.xml"/><Relationship Id="rId2" Type="http://schemas.openxmlformats.org/officeDocument/2006/relationships/notesSlide" Target="../notesSlides/notesSlide28.xml"/><Relationship Id="rId16" Type="http://schemas.openxmlformats.org/officeDocument/2006/relationships/diagramColors" Target="../diagrams/colors21.xml"/><Relationship Id="rId1" Type="http://schemas.openxmlformats.org/officeDocument/2006/relationships/slideLayout" Target="../slideLayouts/slideLayout6.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5" Type="http://schemas.openxmlformats.org/officeDocument/2006/relationships/diagramQuickStyle" Target="../diagrams/quickStyle21.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 Id="rId14" Type="http://schemas.openxmlformats.org/officeDocument/2006/relationships/diagramLayout" Target="../diagrams/layout21.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22.xml"/><Relationship Id="rId3" Type="http://schemas.openxmlformats.org/officeDocument/2006/relationships/image" Target="../media/image35.jpeg"/><Relationship Id="rId7" Type="http://schemas.openxmlformats.org/officeDocument/2006/relationships/diagramLayout" Target="../diagrams/layout22.xml"/><Relationship Id="rId12"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Data" Target="../diagrams/data22.xml"/><Relationship Id="rId11" Type="http://schemas.openxmlformats.org/officeDocument/2006/relationships/image" Target="../media/image95.png"/><Relationship Id="rId5" Type="http://schemas.openxmlformats.org/officeDocument/2006/relationships/image" Target="../media/image36.jpeg"/><Relationship Id="rId10" Type="http://schemas.microsoft.com/office/2007/relationships/diagramDrawing" Target="../diagrams/drawing22.xml"/><Relationship Id="rId4" Type="http://schemas.openxmlformats.org/officeDocument/2006/relationships/image" Target="../media/image34.png"/><Relationship Id="rId9" Type="http://schemas.openxmlformats.org/officeDocument/2006/relationships/diagramColors" Target="../diagrams/colors22.xml"/></Relationships>
</file>

<file path=ppt/slides/_rels/slide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31.png"/><Relationship Id="rId7" Type="http://schemas.openxmlformats.org/officeDocument/2006/relationships/diagramColors" Target="../diagrams/colors23.xm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99.jpeg"/><Relationship Id="rId7" Type="http://schemas.openxmlformats.org/officeDocument/2006/relationships/diagramColors" Target="../diagrams/colors24.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39.png"/><Relationship Id="rId4" Type="http://schemas.openxmlformats.org/officeDocument/2006/relationships/diagramLayout" Target="../diagrams/layout3.xml"/><Relationship Id="rId9" Type="http://schemas.openxmlformats.org/officeDocument/2006/relationships/image" Target="../media/image3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3.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31.png"/><Relationship Id="rId7" Type="http://schemas.openxmlformats.org/officeDocument/2006/relationships/diagramColors" Target="../diagrams/colors29.xm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 Id="rId9" Type="http://schemas.openxmlformats.org/officeDocument/2006/relationships/image" Target="../media/image17.png"/></Relationships>
</file>

<file path=ppt/slides/_rels/slide44.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103.png"/><Relationship Id="rId7" Type="http://schemas.openxmlformats.org/officeDocument/2006/relationships/diagramColors" Target="../diagrams/colors30.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35.jpeg"/><Relationship Id="rId7" Type="http://schemas.openxmlformats.org/officeDocument/2006/relationships/diagramLayout" Target="../diagrams/layout7.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Data" Target="../diagrams/data7.xml"/><Relationship Id="rId11" Type="http://schemas.openxmlformats.org/officeDocument/2006/relationships/image" Target="../media/image50.png"/><Relationship Id="rId5" Type="http://schemas.openxmlformats.org/officeDocument/2006/relationships/image" Target="../media/image36.jpeg"/><Relationship Id="rId10" Type="http://schemas.microsoft.com/office/2007/relationships/diagramDrawing" Target="../diagrams/drawing7.xml"/><Relationship Id="rId4" Type="http://schemas.openxmlformats.org/officeDocument/2006/relationships/image" Target="../media/image34.png"/><Relationship Id="rId9" Type="http://schemas.openxmlformats.org/officeDocument/2006/relationships/diagramColors" Target="../diagrams/colors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1372227574"/>
              </p:ext>
            </p:extLst>
          </p:nvPr>
        </p:nvGraphicFramePr>
        <p:xfrm>
          <a:off x="53579" y="837957"/>
          <a:ext cx="6624058" cy="5772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Notched Right Arrow 1"/>
          <p:cNvSpPr/>
          <p:nvPr/>
        </p:nvSpPr>
        <p:spPr>
          <a:xfrm>
            <a:off x="4773336" y="5885532"/>
            <a:ext cx="4326055" cy="847288"/>
          </a:xfrm>
          <a:prstGeom prst="notchedRightArrow">
            <a:avLst>
              <a:gd name="adj1" fmla="val 100000"/>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…Limitations of Monetary Policy &amp; </a:t>
            </a:r>
          </a:p>
          <a:p>
            <a:pPr algn="ctr"/>
            <a:r>
              <a:rPr lang="en-US" sz="2000" dirty="0" smtClean="0">
                <a:effectLst>
                  <a:outerShdw blurRad="38100" dist="38100" dir="2700000" algn="tl">
                    <a:srgbClr val="000000">
                      <a:alpha val="43137"/>
                    </a:srgbClr>
                  </a:outerShdw>
                </a:effectLst>
              </a:rPr>
              <a:t>Mains Answer Writing Practice</a:t>
            </a:r>
            <a:endParaRPr lang="en-US" sz="2000" dirty="0">
              <a:effectLst>
                <a:outerShdw blurRad="38100" dist="38100" dir="2700000" algn="tl">
                  <a:srgbClr val="000000">
                    <a:alpha val="43137"/>
                  </a:srgbClr>
                </a:outerShdw>
              </a:effectLst>
            </a:endParaRPr>
          </a:p>
        </p:txBody>
      </p:sp>
      <p:sp>
        <p:nvSpPr>
          <p:cNvPr id="3" name="Right Arrow 2"/>
          <p:cNvSpPr/>
          <p:nvPr/>
        </p:nvSpPr>
        <p:spPr>
          <a:xfrm rot="20899872">
            <a:off x="5872294" y="682106"/>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Volume of credit</a:t>
            </a:r>
            <a:endParaRPr lang="en-US" dirty="0"/>
          </a:p>
        </p:txBody>
      </p:sp>
      <p:sp>
        <p:nvSpPr>
          <p:cNvPr id="7" name="Right Arrow 6"/>
          <p:cNvSpPr/>
          <p:nvPr/>
        </p:nvSpPr>
        <p:spPr>
          <a:xfrm rot="957930">
            <a:off x="5897573" y="3646191"/>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Distribution of credit</a:t>
            </a:r>
            <a:endParaRPr lang="en-US" dirty="0"/>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13" y="723916"/>
            <a:ext cx="604188" cy="604188"/>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1" y="3724241"/>
            <a:ext cx="604188" cy="604188"/>
          </a:xfrm>
          <a:prstGeom prst="rect">
            <a:avLst/>
          </a:prstGeom>
        </p:spPr>
      </p:pic>
    </p:spTree>
    <p:extLst>
      <p:ext uri="{BB962C8B-B14F-4D97-AF65-F5344CB8AC3E}">
        <p14:creationId xmlns:p14="http://schemas.microsoft.com/office/powerpoint/2010/main" val="3598359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Infact</a:t>
            </a:r>
            <a:r>
              <a:rPr lang="en-US" dirty="0" smtClean="0"/>
              <a:t>, Bank will raise the spread (profit margin) IF….</a:t>
            </a:r>
            <a:endParaRPr lang="en-US"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12424" y="1337602"/>
            <a:ext cx="2796461" cy="1845665"/>
          </a:xfrm>
          <a:prstGeom prst="rect">
            <a:avLst/>
          </a:prstGeom>
        </p:spPr>
      </p:pic>
      <p:sp>
        <p:nvSpPr>
          <p:cNvPr id="12" name="TextBox 11"/>
          <p:cNvSpPr txBox="1"/>
          <p:nvPr/>
        </p:nvSpPr>
        <p:spPr>
          <a:xfrm>
            <a:off x="6312424" y="2787937"/>
            <a:ext cx="2756916" cy="923330"/>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Depositor</a:t>
            </a:r>
          </a:p>
          <a:p>
            <a:pPr algn="ctr"/>
            <a:r>
              <a:rPr lang="en-US" sz="2700" dirty="0" smtClean="0">
                <a:latin typeface="Arial Black" panose="020B0A04020102020204" pitchFamily="34" charset="0"/>
              </a:rPr>
              <a:t>7% </a:t>
            </a:r>
            <a:endParaRPr lang="en-US" sz="2700" dirty="0">
              <a:latin typeface="Arial Black" panose="020B0A04020102020204" pitchFamily="34" charset="0"/>
            </a:endParaRPr>
          </a:p>
        </p:txBody>
      </p:sp>
      <p:sp>
        <p:nvSpPr>
          <p:cNvPr id="16" name="TextBox 15"/>
          <p:cNvSpPr txBox="1"/>
          <p:nvPr/>
        </p:nvSpPr>
        <p:spPr>
          <a:xfrm>
            <a:off x="667403" y="829771"/>
            <a:ext cx="2756916" cy="507831"/>
          </a:xfrm>
          <a:prstGeom prst="homePlate">
            <a:avLst/>
          </a:prstGeom>
          <a:solidFill>
            <a:schemeClr val="accent4"/>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Asset</a:t>
            </a:r>
            <a:endParaRPr lang="en-US" sz="2700" dirty="0">
              <a:latin typeface="Arial Black" panose="020B0A04020102020204" pitchFamily="34" charset="0"/>
            </a:endParaRPr>
          </a:p>
        </p:txBody>
      </p:sp>
      <p:sp>
        <p:nvSpPr>
          <p:cNvPr id="17" name="TextBox 16"/>
          <p:cNvSpPr txBox="1"/>
          <p:nvPr/>
        </p:nvSpPr>
        <p:spPr>
          <a:xfrm>
            <a:off x="6292651" y="809113"/>
            <a:ext cx="2900260" cy="507831"/>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Liability</a:t>
            </a:r>
            <a:endParaRPr lang="en-US" sz="2700" dirty="0">
              <a:latin typeface="Arial Black" panose="020B0A04020102020204" pitchFamily="34" charset="0"/>
            </a:endParaRP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319" y="520752"/>
            <a:ext cx="2755703" cy="2662515"/>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403" y="1353761"/>
            <a:ext cx="2526745" cy="1686389"/>
          </a:xfrm>
          <a:prstGeom prst="rect">
            <a:avLst/>
          </a:prstGeom>
        </p:spPr>
      </p:pic>
      <p:sp>
        <p:nvSpPr>
          <p:cNvPr id="11" name="TextBox 10"/>
          <p:cNvSpPr txBox="1"/>
          <p:nvPr/>
        </p:nvSpPr>
        <p:spPr>
          <a:xfrm>
            <a:off x="667403" y="2862099"/>
            <a:ext cx="2756916" cy="923330"/>
          </a:xfrm>
          <a:prstGeom prst="homePlate">
            <a:avLst/>
          </a:prstGeom>
          <a:solidFill>
            <a:schemeClr val="accent4"/>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Borrower</a:t>
            </a:r>
          </a:p>
          <a:p>
            <a:pPr algn="ctr"/>
            <a:r>
              <a:rPr lang="en-US" sz="2700" dirty="0" smtClean="0">
                <a:latin typeface="Arial Black" panose="020B0A04020102020204" pitchFamily="34" charset="0"/>
              </a:rPr>
              <a:t>10%</a:t>
            </a:r>
            <a:endParaRPr lang="en-US" sz="2700" dirty="0">
              <a:latin typeface="Arial Black" panose="020B0A04020102020204" pitchFamily="34" charset="0"/>
            </a:endParaRPr>
          </a:p>
        </p:txBody>
      </p:sp>
      <p:graphicFrame>
        <p:nvGraphicFramePr>
          <p:cNvPr id="14" name="Diagram 13"/>
          <p:cNvGraphicFramePr/>
          <p:nvPr>
            <p:extLst/>
          </p:nvPr>
        </p:nvGraphicFramePr>
        <p:xfrm>
          <a:off x="2736670" y="3092019"/>
          <a:ext cx="4234962" cy="27969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ular Callout 2"/>
          <p:cNvSpPr/>
          <p:nvPr/>
        </p:nvSpPr>
        <p:spPr>
          <a:xfrm>
            <a:off x="667403" y="3942328"/>
            <a:ext cx="2756916" cy="1394318"/>
          </a:xfrm>
          <a:prstGeom prst="wedgeRectCallout">
            <a:avLst>
              <a:gd name="adj1" fmla="val -9987"/>
              <a:gd name="adj2" fmla="val -675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2800" dirty="0" smtClean="0">
                <a:effectLst>
                  <a:outerShdw blurRad="38100" dist="38100" dir="2700000" algn="tl">
                    <a:srgbClr val="000000">
                      <a:alpha val="43137"/>
                    </a:srgbClr>
                  </a:outerShdw>
                </a:effectLst>
              </a:rPr>
              <a:t>Losses </a:t>
            </a:r>
            <a:r>
              <a:rPr lang="en-US" sz="2800" dirty="0" smtClean="0">
                <a:effectLst>
                  <a:outerShdw blurRad="38100" dist="38100" dir="2700000" algn="tl">
                    <a:srgbClr val="000000">
                      <a:alpha val="43137"/>
                    </a:srgbClr>
                  </a:outerShdw>
                </a:effectLst>
                <a:latin typeface="Franklin Gothic Medium Cond" panose="020B0606030402020204" pitchFamily="34" charset="0"/>
              </a:rPr>
              <a:t>▲</a:t>
            </a:r>
            <a:endParaRPr lang="en-US" sz="2800"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sz="2800" dirty="0" smtClean="0">
                <a:effectLst>
                  <a:outerShdw blurRad="38100" dist="38100" dir="2700000" algn="tl">
                    <a:srgbClr val="000000">
                      <a:alpha val="43137"/>
                    </a:srgbClr>
                  </a:outerShdw>
                </a:effectLst>
              </a:rPr>
              <a:t>Demand for credit </a:t>
            </a:r>
            <a:r>
              <a:rPr lang="en-US" sz="2800" dirty="0" smtClean="0">
                <a:effectLst>
                  <a:outerShdw blurRad="38100" dist="38100" dir="2700000" algn="tl">
                    <a:srgbClr val="000000">
                      <a:alpha val="43137"/>
                    </a:srgbClr>
                  </a:outerShdw>
                </a:effectLst>
                <a:latin typeface="Franklin Gothic Medium Cond" panose="020B0606030402020204" pitchFamily="34" charset="0"/>
              </a:rPr>
              <a:t>▼</a:t>
            </a:r>
            <a:endParaRPr lang="en-US" sz="2800" dirty="0">
              <a:effectLst>
                <a:outerShdw blurRad="38100" dist="38100" dir="2700000" algn="tl">
                  <a:srgbClr val="000000">
                    <a:alpha val="43137"/>
                  </a:srgbClr>
                </a:outerShdw>
              </a:effectLst>
            </a:endParaRPr>
          </a:p>
        </p:txBody>
      </p:sp>
      <p:sp>
        <p:nvSpPr>
          <p:cNvPr id="15" name="Curved Right Arrow 14"/>
          <p:cNvSpPr/>
          <p:nvPr/>
        </p:nvSpPr>
        <p:spPr>
          <a:xfrm rot="11007754">
            <a:off x="5342639" y="3875250"/>
            <a:ext cx="800100" cy="12587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5104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Infact</a:t>
            </a:r>
            <a:r>
              <a:rPr lang="en-US" dirty="0"/>
              <a:t>, Bank will raise the spread (profit margin) IF….</a:t>
            </a:r>
          </a:p>
        </p:txBody>
      </p:sp>
      <p:graphicFrame>
        <p:nvGraphicFramePr>
          <p:cNvPr id="6" name="Content Placeholder 5"/>
          <p:cNvGraphicFramePr>
            <a:graphicFrameLocks/>
          </p:cNvGraphicFramePr>
          <p:nvPr>
            <p:extLst/>
          </p:nvPr>
        </p:nvGraphicFramePr>
        <p:xfrm>
          <a:off x="201175" y="795523"/>
          <a:ext cx="5653454" cy="546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75501" y="959252"/>
            <a:ext cx="3362906" cy="2522180"/>
          </a:xfrm>
          <a:prstGeom prst="rect">
            <a:avLst/>
          </a:prstGeom>
        </p:spPr>
      </p:pic>
      <p:pic>
        <p:nvPicPr>
          <p:cNvPr id="5" name="Picture 4"/>
          <p:cNvPicPr>
            <a:picLocks noChangeAspect="1"/>
          </p:cNvPicPr>
          <p:nvPr/>
        </p:nvPicPr>
        <p:blipFill>
          <a:blip r:embed="rId9"/>
          <a:stretch>
            <a:fillRect/>
          </a:stretch>
        </p:blipFill>
        <p:spPr>
          <a:xfrm>
            <a:off x="5831386" y="4097215"/>
            <a:ext cx="3423668" cy="2862647"/>
          </a:xfrm>
          <a:prstGeom prst="rect">
            <a:avLst/>
          </a:prstGeom>
        </p:spPr>
      </p:pic>
      <p:pic>
        <p:nvPicPr>
          <p:cNvPr id="8" name="Picture 7"/>
          <p:cNvPicPr>
            <a:picLocks noChangeAspect="1"/>
          </p:cNvPicPr>
          <p:nvPr/>
        </p:nvPicPr>
        <p:blipFill>
          <a:blip r:embed="rId10"/>
          <a:stretch>
            <a:fillRect/>
          </a:stretch>
        </p:blipFill>
        <p:spPr>
          <a:xfrm>
            <a:off x="6248985" y="6477577"/>
            <a:ext cx="2710378" cy="402261"/>
          </a:xfrm>
          <a:prstGeom prst="rect">
            <a:avLst/>
          </a:prstGeom>
        </p:spPr>
      </p:pic>
      <p:pic>
        <p:nvPicPr>
          <p:cNvPr id="9" name="Picture 8"/>
          <p:cNvPicPr>
            <a:picLocks noChangeAspect="1"/>
          </p:cNvPicPr>
          <p:nvPr/>
        </p:nvPicPr>
        <p:blipFill>
          <a:blip r:embed="rId11"/>
          <a:stretch>
            <a:fillRect/>
          </a:stretch>
        </p:blipFill>
        <p:spPr>
          <a:xfrm>
            <a:off x="5854629" y="3481432"/>
            <a:ext cx="3459251" cy="615783"/>
          </a:xfrm>
          <a:prstGeom prst="rect">
            <a:avLst/>
          </a:prstGeom>
        </p:spPr>
      </p:pic>
    </p:spTree>
    <p:extLst>
      <p:ext uri="{BB962C8B-B14F-4D97-AF65-F5344CB8AC3E}">
        <p14:creationId xmlns:p14="http://schemas.microsoft.com/office/powerpoint/2010/main" val="16314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1B2AF74-5946-47A2-8171-95ED8CA4E32A}"/>
                                            </p:graphicEl>
                                          </p:spTgt>
                                        </p:tgtEl>
                                        <p:attrNameLst>
                                          <p:attrName>style.visibility</p:attrName>
                                        </p:attrNameLst>
                                      </p:cBhvr>
                                      <p:to>
                                        <p:strVal val="visible"/>
                                      </p:to>
                                    </p:set>
                                    <p:animEffect transition="in" filter="fade">
                                      <p:cBhvr>
                                        <p:cTn id="7" dur="500"/>
                                        <p:tgtEl>
                                          <p:spTgt spid="6">
                                            <p:graphicEl>
                                              <a:dgm id="{21B2AF74-5946-47A2-8171-95ED8CA4E32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56705EA6-A318-4DA7-9F1F-379ACBB2B2C9}"/>
                                            </p:graphicEl>
                                          </p:spTgt>
                                        </p:tgtEl>
                                        <p:attrNameLst>
                                          <p:attrName>style.visibility</p:attrName>
                                        </p:attrNameLst>
                                      </p:cBhvr>
                                      <p:to>
                                        <p:strVal val="visible"/>
                                      </p:to>
                                    </p:set>
                                    <p:animEffect transition="in" filter="fade">
                                      <p:cBhvr>
                                        <p:cTn id="10" dur="500"/>
                                        <p:tgtEl>
                                          <p:spTgt spid="6">
                                            <p:graphicEl>
                                              <a:dgm id="{56705EA6-A318-4DA7-9F1F-379ACBB2B2C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9F0CDA5F-D9C5-4AA4-95A8-D12203A88EA5}"/>
                                            </p:graphicEl>
                                          </p:spTgt>
                                        </p:tgtEl>
                                        <p:attrNameLst>
                                          <p:attrName>style.visibility</p:attrName>
                                        </p:attrNameLst>
                                      </p:cBhvr>
                                      <p:to>
                                        <p:strVal val="visible"/>
                                      </p:to>
                                    </p:set>
                                    <p:animEffect transition="in" filter="fade">
                                      <p:cBhvr>
                                        <p:cTn id="15" dur="500"/>
                                        <p:tgtEl>
                                          <p:spTgt spid="6">
                                            <p:graphicEl>
                                              <a:dgm id="{9F0CDA5F-D9C5-4AA4-95A8-D12203A88EA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7DEFE3EC-487F-43D1-AB7F-E589360E2925}"/>
                                            </p:graphicEl>
                                          </p:spTgt>
                                        </p:tgtEl>
                                        <p:attrNameLst>
                                          <p:attrName>style.visibility</p:attrName>
                                        </p:attrNameLst>
                                      </p:cBhvr>
                                      <p:to>
                                        <p:strVal val="visible"/>
                                      </p:to>
                                    </p:set>
                                    <p:animEffect transition="in" filter="fade">
                                      <p:cBhvr>
                                        <p:cTn id="18" dur="500"/>
                                        <p:tgtEl>
                                          <p:spTgt spid="6">
                                            <p:graphicEl>
                                              <a:dgm id="{7DEFE3EC-487F-43D1-AB7F-E589360E292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7F9A3098-9D2F-47BE-8626-374A39CE6448}"/>
                                            </p:graphicEl>
                                          </p:spTgt>
                                        </p:tgtEl>
                                        <p:attrNameLst>
                                          <p:attrName>style.visibility</p:attrName>
                                        </p:attrNameLst>
                                      </p:cBhvr>
                                      <p:to>
                                        <p:strVal val="visible"/>
                                      </p:to>
                                    </p:set>
                                    <p:animEffect transition="in" filter="fade">
                                      <p:cBhvr>
                                        <p:cTn id="23" dur="500"/>
                                        <p:tgtEl>
                                          <p:spTgt spid="6">
                                            <p:graphicEl>
                                              <a:dgm id="{7F9A3098-9D2F-47BE-8626-374A39CE6448}"/>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057CA320-BA5D-4862-BFB5-FEFC82514373}"/>
                                            </p:graphicEl>
                                          </p:spTgt>
                                        </p:tgtEl>
                                        <p:attrNameLst>
                                          <p:attrName>style.visibility</p:attrName>
                                        </p:attrNameLst>
                                      </p:cBhvr>
                                      <p:to>
                                        <p:strVal val="visible"/>
                                      </p:to>
                                    </p:set>
                                    <p:animEffect transition="in" filter="fade">
                                      <p:cBhvr>
                                        <p:cTn id="26" dur="500"/>
                                        <p:tgtEl>
                                          <p:spTgt spid="6">
                                            <p:graphicEl>
                                              <a:dgm id="{057CA320-BA5D-4862-BFB5-FEFC825143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decides Lending  rates?</a:t>
            </a:r>
            <a:endParaRPr lang="en-US" dirty="0"/>
          </a:p>
        </p:txBody>
      </p:sp>
      <p:graphicFrame>
        <p:nvGraphicFramePr>
          <p:cNvPr id="4" name="Content Placeholder 3"/>
          <p:cNvGraphicFramePr>
            <a:graphicFrameLocks noGrp="1"/>
          </p:cNvGraphicFramePr>
          <p:nvPr>
            <p:ph idx="1"/>
            <p:extLst/>
          </p:nvPr>
        </p:nvGraphicFramePr>
        <p:xfrm>
          <a:off x="154781" y="1543051"/>
          <a:ext cx="87003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M. Narasimham"/>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42755" y="795523"/>
            <a:ext cx="1387942" cy="13879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5468590" y="3819858"/>
            <a:ext cx="1336655" cy="1529006"/>
          </a:xfrm>
          <a:prstGeom prst="rect">
            <a:avLst/>
          </a:prstGeom>
        </p:spPr>
      </p:pic>
      <p:sp>
        <p:nvSpPr>
          <p:cNvPr id="3" name="Rectangular Callout 2"/>
          <p:cNvSpPr/>
          <p:nvPr/>
        </p:nvSpPr>
        <p:spPr>
          <a:xfrm>
            <a:off x="3250406" y="5348863"/>
            <a:ext cx="3554840" cy="601881"/>
          </a:xfrm>
          <a:prstGeom prst="wedgeRectCallout">
            <a:avLst>
              <a:gd name="adj1" fmla="val 22124"/>
              <a:gd name="adj2" fmla="val -79935"/>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100" dirty="0" smtClean="0"/>
              <a:t>Because banks not transmitting my rates cuts</a:t>
            </a:r>
            <a:endParaRPr lang="en-US" sz="2100" dirty="0"/>
          </a:p>
        </p:txBody>
      </p:sp>
    </p:spTree>
    <p:extLst>
      <p:ext uri="{BB962C8B-B14F-4D97-AF65-F5344CB8AC3E}">
        <p14:creationId xmlns:p14="http://schemas.microsoft.com/office/powerpoint/2010/main" val="5746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155C53E-AC5E-498F-9C2A-295B1CB549C2}"/>
                                            </p:graphicEl>
                                          </p:spTgt>
                                        </p:tgtEl>
                                        <p:attrNameLst>
                                          <p:attrName>style.visibility</p:attrName>
                                        </p:attrNameLst>
                                      </p:cBhvr>
                                      <p:to>
                                        <p:strVal val="visible"/>
                                      </p:to>
                                    </p:set>
                                    <p:animEffect transition="in" filter="fade">
                                      <p:cBhvr>
                                        <p:cTn id="7" dur="500"/>
                                        <p:tgtEl>
                                          <p:spTgt spid="4">
                                            <p:graphicEl>
                                              <a:dgm id="{1155C53E-AC5E-498F-9C2A-295B1CB549C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51F97A6-BF54-4498-929D-B7C7FE19ED04}"/>
                                            </p:graphicEl>
                                          </p:spTgt>
                                        </p:tgtEl>
                                        <p:attrNameLst>
                                          <p:attrName>style.visibility</p:attrName>
                                        </p:attrNameLst>
                                      </p:cBhvr>
                                      <p:to>
                                        <p:strVal val="visible"/>
                                      </p:to>
                                    </p:set>
                                    <p:animEffect transition="in" filter="fade">
                                      <p:cBhvr>
                                        <p:cTn id="12" dur="500"/>
                                        <p:tgtEl>
                                          <p:spTgt spid="4">
                                            <p:graphicEl>
                                              <a:dgm id="{F51F97A6-BF54-4498-929D-B7C7FE19ED0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1EB5A4C0-4D89-492C-BDAC-9D132EFE1F5B}"/>
                                            </p:graphicEl>
                                          </p:spTgt>
                                        </p:tgtEl>
                                        <p:attrNameLst>
                                          <p:attrName>style.visibility</p:attrName>
                                        </p:attrNameLst>
                                      </p:cBhvr>
                                      <p:to>
                                        <p:strVal val="visible"/>
                                      </p:to>
                                    </p:set>
                                    <p:animEffect transition="in" filter="fade">
                                      <p:cBhvr>
                                        <p:cTn id="15" dur="500"/>
                                        <p:tgtEl>
                                          <p:spTgt spid="4">
                                            <p:graphicEl>
                                              <a:dgm id="{1EB5A4C0-4D89-492C-BDAC-9D132EFE1F5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56A7092E-B74A-4401-AB1F-812A070170B3}"/>
                                            </p:graphicEl>
                                          </p:spTgt>
                                        </p:tgtEl>
                                        <p:attrNameLst>
                                          <p:attrName>style.visibility</p:attrName>
                                        </p:attrNameLst>
                                      </p:cBhvr>
                                      <p:to>
                                        <p:strVal val="visible"/>
                                      </p:to>
                                    </p:set>
                                    <p:animEffect transition="in" filter="fade">
                                      <p:cBhvr>
                                        <p:cTn id="20" dur="500"/>
                                        <p:tgtEl>
                                          <p:spTgt spid="4">
                                            <p:graphicEl>
                                              <a:dgm id="{56A7092E-B74A-4401-AB1F-812A070170B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D3FEFBDE-C465-4450-B87A-144CEB12A306}"/>
                                            </p:graphicEl>
                                          </p:spTgt>
                                        </p:tgtEl>
                                        <p:attrNameLst>
                                          <p:attrName>style.visibility</p:attrName>
                                        </p:attrNameLst>
                                      </p:cBhvr>
                                      <p:to>
                                        <p:strVal val="visible"/>
                                      </p:to>
                                    </p:set>
                                    <p:animEffect transition="in" filter="fade">
                                      <p:cBhvr>
                                        <p:cTn id="23" dur="500"/>
                                        <p:tgtEl>
                                          <p:spTgt spid="4">
                                            <p:graphicEl>
                                              <a:dgm id="{D3FEFBDE-C465-4450-B87A-144CEB12A30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8B12791-04F9-4713-A98E-5BAD966CC224}"/>
                                            </p:graphicEl>
                                          </p:spTgt>
                                        </p:tgtEl>
                                        <p:attrNameLst>
                                          <p:attrName>style.visibility</p:attrName>
                                        </p:attrNameLst>
                                      </p:cBhvr>
                                      <p:to>
                                        <p:strVal val="visible"/>
                                      </p:to>
                                    </p:set>
                                    <p:animEffect transition="in" filter="fade">
                                      <p:cBhvr>
                                        <p:cTn id="28" dur="500"/>
                                        <p:tgtEl>
                                          <p:spTgt spid="4">
                                            <p:graphicEl>
                                              <a:dgm id="{78B12791-04F9-4713-A98E-5BAD966CC224}"/>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81E3FB13-69ED-4DD1-8E8C-DE0E57A66986}"/>
                                            </p:graphicEl>
                                          </p:spTgt>
                                        </p:tgtEl>
                                        <p:attrNameLst>
                                          <p:attrName>style.visibility</p:attrName>
                                        </p:attrNameLst>
                                      </p:cBhvr>
                                      <p:to>
                                        <p:strVal val="visible"/>
                                      </p:to>
                                    </p:set>
                                    <p:animEffect transition="in" filter="fade">
                                      <p:cBhvr>
                                        <p:cTn id="31" dur="500"/>
                                        <p:tgtEl>
                                          <p:spTgt spid="4">
                                            <p:graphicEl>
                                              <a:dgm id="{81E3FB13-69ED-4DD1-8E8C-DE0E57A6698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BA6F4558-CB08-4FFE-91C7-131FE4AF8973}"/>
                                            </p:graphicEl>
                                          </p:spTgt>
                                        </p:tgtEl>
                                        <p:attrNameLst>
                                          <p:attrName>style.visibility</p:attrName>
                                        </p:attrNameLst>
                                      </p:cBhvr>
                                      <p:to>
                                        <p:strVal val="visible"/>
                                      </p:to>
                                    </p:set>
                                    <p:animEffect transition="in" filter="fade">
                                      <p:cBhvr>
                                        <p:cTn id="36" dur="500"/>
                                        <p:tgtEl>
                                          <p:spTgt spid="4">
                                            <p:graphicEl>
                                              <a:dgm id="{BA6F4558-CB08-4FFE-91C7-131FE4AF8973}"/>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014D33C5-C845-4989-8120-76AFB3A07914}"/>
                                            </p:graphicEl>
                                          </p:spTgt>
                                        </p:tgtEl>
                                        <p:attrNameLst>
                                          <p:attrName>style.visibility</p:attrName>
                                        </p:attrNameLst>
                                      </p:cBhvr>
                                      <p:to>
                                        <p:strVal val="visible"/>
                                      </p:to>
                                    </p:set>
                                    <p:animEffect transition="in" filter="fade">
                                      <p:cBhvr>
                                        <p:cTn id="39" dur="500"/>
                                        <p:tgtEl>
                                          <p:spTgt spid="4">
                                            <p:graphicEl>
                                              <a:dgm id="{014D33C5-C845-4989-8120-76AFB3A07914}"/>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a:t>What is the difference?</a:t>
            </a:r>
          </a:p>
        </p:txBody>
      </p:sp>
      <p:sp>
        <p:nvSpPr>
          <p:cNvPr id="9" name="Rounded Rectangular Callout 8"/>
          <p:cNvSpPr/>
          <p:nvPr/>
        </p:nvSpPr>
        <p:spPr>
          <a:xfrm>
            <a:off x="4205236" y="4290260"/>
            <a:ext cx="2057399" cy="1548703"/>
          </a:xfrm>
          <a:prstGeom prst="wedgeRoundRectCallout">
            <a:avLst>
              <a:gd name="adj1" fmla="val -83642"/>
              <a:gd name="adj2" fmla="val -54451"/>
              <a:gd name="adj3" fmla="val 16667"/>
            </a:avLst>
          </a:prstGeom>
          <a:solidFill>
            <a:schemeClr val="accent2"/>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100" dirty="0">
                <a:latin typeface="Franklin Gothic Medium Cond" panose="020B0606030402020204" pitchFamily="34" charset="0"/>
              </a:rPr>
              <a:t>Reviewed on Bank’s discretion</a:t>
            </a:r>
          </a:p>
          <a:p>
            <a:pPr algn="ctr"/>
            <a:r>
              <a:rPr lang="en-US" sz="2100" dirty="0">
                <a:latin typeface="Franklin Gothic Medium Cond" panose="020B0606030402020204" pitchFamily="34" charset="0"/>
              </a:rPr>
              <a:t>Focused on avg. cost of funding</a:t>
            </a:r>
          </a:p>
        </p:txBody>
      </p:sp>
      <p:sp>
        <p:nvSpPr>
          <p:cNvPr id="12" name="Rounded Rectangular Callout 11"/>
          <p:cNvSpPr/>
          <p:nvPr/>
        </p:nvSpPr>
        <p:spPr>
          <a:xfrm>
            <a:off x="6730457" y="5113153"/>
            <a:ext cx="2221853" cy="348991"/>
          </a:xfrm>
          <a:prstGeom prst="wedgeRoundRectCallout">
            <a:avLst>
              <a:gd name="adj1" fmla="val -37115"/>
              <a:gd name="adj2" fmla="val 26337"/>
              <a:gd name="adj3" fmla="val 16667"/>
            </a:avLst>
          </a:prstGeom>
          <a:solidFill>
            <a:schemeClr val="accent2"/>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More </a:t>
            </a:r>
            <a:r>
              <a:rPr lang="en-US" sz="1500" dirty="0" err="1"/>
              <a:t>Technicals</a:t>
            </a:r>
            <a:r>
              <a:rPr lang="en-US" sz="1500" dirty="0"/>
              <a:t> </a:t>
            </a:r>
            <a:r>
              <a:rPr lang="en-US" sz="1500" dirty="0">
                <a:hlinkClick r:id="rId8"/>
              </a:rPr>
              <a:t>here</a:t>
            </a:r>
            <a:endParaRPr lang="en-US" sz="1500" dirty="0">
              <a:latin typeface="Franklin Gothic Medium Cond" panose="020B0606030402020204" pitchFamily="34" charset="0"/>
            </a:endParaRPr>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41131" y="2760441"/>
            <a:ext cx="914016" cy="1336992"/>
          </a:xfrm>
          <a:prstGeom prst="rect">
            <a:avLst/>
          </a:prstGeom>
        </p:spPr>
      </p:pic>
    </p:spTree>
    <p:extLst>
      <p:ext uri="{BB962C8B-B14F-4D97-AF65-F5344CB8AC3E}">
        <p14:creationId xmlns:p14="http://schemas.microsoft.com/office/powerpoint/2010/main" val="20840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FB04CF91-2FA5-4730-89C3-87F992D72E9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3F0E4D69-B010-4565-94DD-77AA77D1EEF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7686F493-BA65-465E-83D1-A59412679E7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DDFBB41C-2803-4591-BE7A-36A0B19A998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4782" y="1543050"/>
          <a:ext cx="8797530" cy="2743200"/>
        </p:xfrm>
        <a:graphic>
          <a:graphicData uri="http://schemas.openxmlformats.org/drawingml/2006/table">
            <a:tbl>
              <a:tblPr/>
              <a:tblGrid>
                <a:gridCol w="2932510">
                  <a:extLst>
                    <a:ext uri="{9D8B030D-6E8A-4147-A177-3AD203B41FA5}">
                      <a16:colId xmlns:a16="http://schemas.microsoft.com/office/drawing/2014/main" val="20000"/>
                    </a:ext>
                  </a:extLst>
                </a:gridCol>
                <a:gridCol w="2932510">
                  <a:extLst>
                    <a:ext uri="{9D8B030D-6E8A-4147-A177-3AD203B41FA5}">
                      <a16:colId xmlns:a16="http://schemas.microsoft.com/office/drawing/2014/main" val="20001"/>
                    </a:ext>
                  </a:extLst>
                </a:gridCol>
                <a:gridCol w="2932510">
                  <a:extLst>
                    <a:ext uri="{9D8B030D-6E8A-4147-A177-3AD203B41FA5}">
                      <a16:colId xmlns:a16="http://schemas.microsoft.com/office/drawing/2014/main" val="20002"/>
                    </a:ext>
                  </a:extLst>
                </a:gridCol>
              </a:tblGrid>
              <a:tr h="457200">
                <a:tc>
                  <a:txBody>
                    <a:bodyPr/>
                    <a:lstStyle/>
                    <a:p>
                      <a:pPr algn="ctr"/>
                      <a:r>
                        <a:rPr lang="en-US" sz="3000" b="0" dirty="0">
                          <a:solidFill>
                            <a:schemeClr val="tx1"/>
                          </a:solidFill>
                          <a:latin typeface="Franklin Gothic Demi Cond" panose="020B0706030402020204" pitchFamily="34" charset="0"/>
                        </a:rPr>
                        <a:t>SBI’s </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solidFill>
                      <a:srgbClr val="002060"/>
                    </a:solidFill>
                  </a:tcPr>
                </a:tc>
                <a:tc>
                  <a:txBody>
                    <a:bodyPr/>
                    <a:lstStyle/>
                    <a:p>
                      <a:pPr algn="ctr"/>
                      <a:r>
                        <a:rPr lang="en-US" sz="3000" b="0" dirty="0">
                          <a:solidFill>
                            <a:schemeClr val="tx1"/>
                          </a:solidFill>
                          <a:latin typeface="Franklin Gothic Demi Cond" panose="020B0706030402020204" pitchFamily="34" charset="0"/>
                        </a:rPr>
                        <a:t>+Spread</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solidFill>
                      <a:srgbClr val="002060"/>
                    </a:solidFill>
                  </a:tcPr>
                </a:tc>
                <a:tc>
                  <a:txBody>
                    <a:bodyPr/>
                    <a:lstStyle/>
                    <a:p>
                      <a:pPr algn="ctr"/>
                      <a:r>
                        <a:rPr lang="en-US" sz="3000" b="0" dirty="0">
                          <a:solidFill>
                            <a:schemeClr val="tx1"/>
                          </a:solidFill>
                          <a:latin typeface="Franklin Gothic Demi Cond" panose="020B0706030402020204" pitchFamily="34" charset="0"/>
                        </a:rPr>
                        <a:t>Base </a:t>
                      </a:r>
                      <a:r>
                        <a:rPr lang="en-US" sz="3000" b="0" dirty="0" err="1">
                          <a:solidFill>
                            <a:schemeClr val="tx1"/>
                          </a:solidFill>
                          <a:latin typeface="Franklin Gothic Demi Cond" panose="020B0706030402020204" pitchFamily="34" charset="0"/>
                        </a:rPr>
                        <a:t>rate+Spread</a:t>
                      </a:r>
                      <a:endParaRPr lang="en-US" sz="3000" b="0" dirty="0">
                        <a:solidFill>
                          <a:schemeClr val="tx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457200">
                <a:tc>
                  <a:txBody>
                    <a:bodyPr/>
                    <a:lstStyle/>
                    <a:p>
                      <a:pPr algn="ctr"/>
                      <a:r>
                        <a:rPr lang="en-US" sz="3000" dirty="0">
                          <a:solidFill>
                            <a:schemeClr val="tx1"/>
                          </a:solidFill>
                          <a:latin typeface="Franklin Gothic Demi Cond" panose="020B0706030402020204" pitchFamily="34" charset="0"/>
                        </a:rPr>
                        <a:t>Car loan</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3000" dirty="0">
                          <a:solidFill>
                            <a:schemeClr val="tx1"/>
                          </a:solidFill>
                          <a:latin typeface="Franklin Gothic Demi Cond" panose="020B0706030402020204" pitchFamily="34" charset="0"/>
                        </a:rPr>
                        <a:t>0.75%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3000" dirty="0">
                          <a:solidFill>
                            <a:schemeClr val="tx1"/>
                          </a:solidFill>
                          <a:latin typeface="Franklin Gothic Demi Cond" panose="020B0706030402020204" pitchFamily="34" charset="0"/>
                        </a:rPr>
                        <a:t>10.75%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1"/>
                  </a:ext>
                </a:extLst>
              </a:tr>
              <a:tr h="457200">
                <a:tc>
                  <a:txBody>
                    <a:bodyPr/>
                    <a:lstStyle/>
                    <a:p>
                      <a:pPr algn="ctr"/>
                      <a:r>
                        <a:rPr lang="en-US" sz="3000" dirty="0">
                          <a:solidFill>
                            <a:schemeClr val="tx1"/>
                          </a:solidFill>
                          <a:latin typeface="Franklin Gothic Demi Cond" panose="020B0706030402020204" pitchFamily="34" charset="0"/>
                        </a:rPr>
                        <a:t>Two wheeler</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3000" dirty="0">
                          <a:solidFill>
                            <a:schemeClr val="tx1"/>
                          </a:solidFill>
                          <a:latin typeface="Franklin Gothic Demi Cond" panose="020B0706030402020204" pitchFamily="34" charset="0"/>
                        </a:rPr>
                        <a:t>8.25%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3000" dirty="0">
                          <a:solidFill>
                            <a:schemeClr val="tx1"/>
                          </a:solidFill>
                          <a:latin typeface="Franklin Gothic Demi Cond" panose="020B0706030402020204" pitchFamily="34" charset="0"/>
                        </a:rPr>
                        <a:t>18.25%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2"/>
                  </a:ext>
                </a:extLst>
              </a:tr>
              <a:tr h="457200">
                <a:tc>
                  <a:txBody>
                    <a:bodyPr/>
                    <a:lstStyle/>
                    <a:p>
                      <a:pPr algn="ctr"/>
                      <a:r>
                        <a:rPr lang="en-US" sz="3000" dirty="0">
                          <a:solidFill>
                            <a:schemeClr val="tx1"/>
                          </a:solidFill>
                          <a:latin typeface="Franklin Gothic Demi Cond" panose="020B0706030402020204" pitchFamily="34" charset="0"/>
                        </a:rPr>
                        <a:t>Education  (4L)</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3000" dirty="0">
                          <a:solidFill>
                            <a:schemeClr val="tx1"/>
                          </a:solidFill>
                          <a:latin typeface="Franklin Gothic Demi Cond" panose="020B0706030402020204" pitchFamily="34" charset="0"/>
                        </a:rPr>
                        <a:t>3.5%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3000" dirty="0">
                          <a:solidFill>
                            <a:schemeClr val="tx1"/>
                          </a:solidFill>
                          <a:latin typeface="Franklin Gothic Demi Cond" panose="020B0706030402020204" pitchFamily="34" charset="0"/>
                        </a:rPr>
                        <a:t>13.5%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3"/>
                  </a:ext>
                </a:extLst>
              </a:tr>
              <a:tr h="457200">
                <a:tc>
                  <a:txBody>
                    <a:bodyPr/>
                    <a:lstStyle/>
                    <a:p>
                      <a:pPr algn="ctr"/>
                      <a:r>
                        <a:rPr lang="en-US" sz="3000" dirty="0">
                          <a:solidFill>
                            <a:schemeClr val="tx1"/>
                          </a:solidFill>
                          <a:latin typeface="Franklin Gothic Demi Cond" panose="020B0706030402020204" pitchFamily="34" charset="0"/>
                        </a:rPr>
                        <a:t>Home </a:t>
                      </a:r>
                      <a:r>
                        <a:rPr lang="en-US" sz="3000" baseline="0" dirty="0">
                          <a:solidFill>
                            <a:schemeClr val="tx1"/>
                          </a:solidFill>
                          <a:latin typeface="Franklin Gothic Demi Cond" panose="020B0706030402020204" pitchFamily="34" charset="0"/>
                        </a:rPr>
                        <a:t>(</a:t>
                      </a:r>
                      <a:r>
                        <a:rPr lang="en-US" sz="3000" baseline="0" dirty="0" err="1">
                          <a:solidFill>
                            <a:schemeClr val="tx1"/>
                          </a:solidFill>
                          <a:latin typeface="Franklin Gothic Demi Cond" panose="020B0706030402020204" pitchFamily="34" charset="0"/>
                        </a:rPr>
                        <a:t>upto</a:t>
                      </a:r>
                      <a:r>
                        <a:rPr lang="en-US" sz="3000" baseline="0" dirty="0">
                          <a:solidFill>
                            <a:schemeClr val="tx1"/>
                          </a:solidFill>
                          <a:latin typeface="Franklin Gothic Demi Cond" panose="020B0706030402020204" pitchFamily="34" charset="0"/>
                        </a:rPr>
                        <a:t> 75L)</a:t>
                      </a:r>
                      <a:endParaRPr lang="en-US" sz="3000" dirty="0">
                        <a:solidFill>
                          <a:schemeClr val="tx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3000" dirty="0">
                          <a:solidFill>
                            <a:schemeClr val="tx1"/>
                          </a:solidFill>
                          <a:latin typeface="Franklin Gothic Demi Cond" panose="020B0706030402020204" pitchFamily="34" charset="0"/>
                        </a:rPr>
                        <a:t>0.15%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3000" dirty="0">
                          <a:solidFill>
                            <a:schemeClr val="tx1"/>
                          </a:solidFill>
                          <a:latin typeface="Franklin Gothic Demi Cond" panose="020B0706030402020204" pitchFamily="34" charset="0"/>
                        </a:rPr>
                        <a:t>10.15% (10.10%W)</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4"/>
                  </a:ext>
                </a:extLst>
              </a:tr>
              <a:tr h="457200">
                <a:tc>
                  <a:txBody>
                    <a:bodyPr/>
                    <a:lstStyle/>
                    <a:p>
                      <a:pPr algn="ctr"/>
                      <a:r>
                        <a:rPr lang="en-US" sz="3000" dirty="0">
                          <a:solidFill>
                            <a:schemeClr val="tx1"/>
                          </a:solidFill>
                          <a:latin typeface="Franklin Gothic Demi Cond" panose="020B0706030402020204" pitchFamily="34" charset="0"/>
                        </a:rPr>
                        <a:t>Home (&gt;75L)</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3000" dirty="0">
                          <a:solidFill>
                            <a:schemeClr val="tx1"/>
                          </a:solidFill>
                          <a:latin typeface="Franklin Gothic Demi Cond" panose="020B0706030402020204" pitchFamily="34" charset="0"/>
                        </a:rPr>
                        <a:t>0.30%</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3000" dirty="0">
                          <a:solidFill>
                            <a:schemeClr val="tx1"/>
                          </a:solidFill>
                          <a:latin typeface="Franklin Gothic Demi Cond" panose="020B0706030402020204" pitchFamily="34" charset="0"/>
                        </a:rPr>
                        <a:t>10.30% (10.25%W)</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normAutofit/>
          </a:bodyPr>
          <a:lstStyle/>
          <a:p>
            <a:r>
              <a:rPr lang="en-US" dirty="0"/>
              <a:t>Base rate system: suppose SBI decided Base Rate 10%</a:t>
            </a:r>
          </a:p>
        </p:txBody>
      </p:sp>
    </p:spTree>
    <p:extLst>
      <p:ext uri="{BB962C8B-B14F-4D97-AF65-F5344CB8AC3E}">
        <p14:creationId xmlns:p14="http://schemas.microsoft.com/office/powerpoint/2010/main" val="1783453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a:t>Marginal Cost of Funds based Lending Rate (MCLR)</a:t>
            </a:r>
          </a:p>
        </p:txBody>
      </p:sp>
      <p:sp>
        <p:nvSpPr>
          <p:cNvPr id="10" name="Rounded Rectangular Callout 9"/>
          <p:cNvSpPr/>
          <p:nvPr/>
        </p:nvSpPr>
        <p:spPr>
          <a:xfrm>
            <a:off x="4823670" y="878562"/>
            <a:ext cx="4224485" cy="746967"/>
          </a:xfrm>
          <a:prstGeom prst="wedgeRoundRectCallout">
            <a:avLst>
              <a:gd name="adj1" fmla="val 11240"/>
              <a:gd name="adj2" fmla="val 83643"/>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latin typeface="Franklin Gothic Medium Cond" panose="020B0606030402020204" pitchFamily="34" charset="0"/>
              </a:rPr>
              <a:t>fixed </a:t>
            </a:r>
            <a:r>
              <a:rPr lang="en-US" sz="2400" dirty="0">
                <a:latin typeface="Franklin Gothic Medium Cond" panose="020B0606030402020204" pitchFamily="34" charset="0"/>
              </a:rPr>
              <a:t>loans &gt;3 years exempt</a:t>
            </a:r>
          </a:p>
        </p:txBody>
      </p:sp>
      <p:sp>
        <p:nvSpPr>
          <p:cNvPr id="11" name="Rounded Rectangular Callout 10"/>
          <p:cNvSpPr/>
          <p:nvPr/>
        </p:nvSpPr>
        <p:spPr>
          <a:xfrm>
            <a:off x="7474591" y="3303792"/>
            <a:ext cx="1649065" cy="697982"/>
          </a:xfrm>
          <a:prstGeom prst="wedgeRoundRectCallout">
            <a:avLst>
              <a:gd name="adj1" fmla="val -67315"/>
              <a:gd name="adj2" fmla="val 32815"/>
              <a:gd name="adj3" fmla="val 16667"/>
            </a:avLst>
          </a:prstGeom>
          <a:solidFill>
            <a:schemeClr val="accent2"/>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latin typeface="Franklin Gothic Medium Cond" panose="020B0606030402020204" pitchFamily="34" charset="0"/>
              </a:rPr>
              <a:t>Rate offered on new deposits @review date</a:t>
            </a:r>
          </a:p>
        </p:txBody>
      </p:sp>
      <p:sp>
        <p:nvSpPr>
          <p:cNvPr id="12" name="Rounded Rectangular Callout 11"/>
          <p:cNvSpPr/>
          <p:nvPr/>
        </p:nvSpPr>
        <p:spPr>
          <a:xfrm>
            <a:off x="131401" y="5332614"/>
            <a:ext cx="2221853" cy="348991"/>
          </a:xfrm>
          <a:prstGeom prst="wedgeRoundRectCallout">
            <a:avLst>
              <a:gd name="adj1" fmla="val -37115"/>
              <a:gd name="adj2" fmla="val 26337"/>
              <a:gd name="adj3" fmla="val 16667"/>
            </a:avLst>
          </a:prstGeom>
          <a:solidFill>
            <a:schemeClr val="accent2"/>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t>More </a:t>
            </a:r>
            <a:r>
              <a:rPr lang="en-US" sz="1500" dirty="0" err="1"/>
              <a:t>Technicals</a:t>
            </a:r>
            <a:r>
              <a:rPr lang="en-US" sz="1500" dirty="0"/>
              <a:t> </a:t>
            </a:r>
            <a:r>
              <a:rPr lang="en-US" sz="1500" dirty="0">
                <a:hlinkClick r:id="rId8"/>
              </a:rPr>
              <a:t>here</a:t>
            </a:r>
            <a:endParaRPr lang="en-US" sz="1500" dirty="0">
              <a:latin typeface="Franklin Gothic Medium Cond" panose="020B0606030402020204" pitchFamily="34" charset="0"/>
            </a:endParaRPr>
          </a:p>
        </p:txBody>
      </p:sp>
      <p:sp>
        <p:nvSpPr>
          <p:cNvPr id="2" name="Rectangle 1"/>
          <p:cNvSpPr/>
          <p:nvPr/>
        </p:nvSpPr>
        <p:spPr>
          <a:xfrm>
            <a:off x="897622" y="5805182"/>
            <a:ext cx="3070371" cy="6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t>Avg</a:t>
            </a:r>
            <a:r>
              <a:rPr lang="en-US" sz="2000" dirty="0" smtClean="0"/>
              <a:t> cost of funding</a:t>
            </a:r>
          </a:p>
          <a:p>
            <a:pPr algn="ctr"/>
            <a:r>
              <a:rPr lang="en-US" sz="2000" dirty="0" smtClean="0"/>
              <a:t>Reviewed on bank’s discretion</a:t>
            </a:r>
            <a:endParaRPr lang="en-US" sz="2000" dirty="0"/>
          </a:p>
        </p:txBody>
      </p:sp>
      <p:sp>
        <p:nvSpPr>
          <p:cNvPr id="13" name="Rectangle 12"/>
          <p:cNvSpPr/>
          <p:nvPr/>
        </p:nvSpPr>
        <p:spPr>
          <a:xfrm>
            <a:off x="4823670" y="5805182"/>
            <a:ext cx="4224485" cy="6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Marginal cost of funding, monthly review better transmission of bi-monthly policy</a:t>
            </a:r>
            <a:endParaRPr lang="en-US" sz="2000" dirty="0"/>
          </a:p>
        </p:txBody>
      </p:sp>
      <p:pic>
        <p:nvPicPr>
          <p:cNvPr id="14" name="Picture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41131" y="2760441"/>
            <a:ext cx="914016" cy="1336992"/>
          </a:xfrm>
          <a:prstGeom prst="rect">
            <a:avLst/>
          </a:prstGeom>
        </p:spPr>
      </p:pic>
    </p:spTree>
    <p:extLst>
      <p:ext uri="{BB962C8B-B14F-4D97-AF65-F5344CB8AC3E}">
        <p14:creationId xmlns:p14="http://schemas.microsoft.com/office/powerpoint/2010/main" val="2229341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991973"/>
            <a:ext cx="3380763" cy="1901679"/>
          </a:xfrm>
          <a:prstGeom prst="rect">
            <a:avLst/>
          </a:prstGeom>
        </p:spPr>
      </p:pic>
      <p:graphicFrame>
        <p:nvGraphicFramePr>
          <p:cNvPr id="4" name="Content Placeholder 3"/>
          <p:cNvGraphicFramePr>
            <a:graphicFrameLocks noGrp="1"/>
          </p:cNvGraphicFramePr>
          <p:nvPr>
            <p:ph idx="1"/>
            <p:extLst/>
          </p:nvPr>
        </p:nvGraphicFramePr>
        <p:xfrm>
          <a:off x="0" y="795524"/>
          <a:ext cx="9085277" cy="41964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normAutofit/>
          </a:bodyPr>
          <a:lstStyle/>
          <a:p>
            <a:r>
              <a:rPr lang="en-US" sz="2400" dirty="0"/>
              <a:t>SBI Home </a:t>
            </a:r>
            <a:r>
              <a:rPr lang="en-US" sz="2400" dirty="0" smtClean="0"/>
              <a:t>Loans</a:t>
            </a:r>
            <a:r>
              <a:rPr lang="hi-IN" sz="2400" dirty="0" smtClean="0"/>
              <a:t> after MCLR &amp; </a:t>
            </a:r>
            <a:r>
              <a:rPr lang="en-US" sz="2400" dirty="0" smtClean="0"/>
              <a:t>Demonetization : </a:t>
            </a:r>
            <a:r>
              <a:rPr lang="hi-IN" sz="2400" strike="sngStrike" dirty="0" smtClean="0"/>
              <a:t>रामराज्य और प्रजा सुखी?</a:t>
            </a:r>
            <a:endParaRPr lang="en-US" sz="2400" strike="sngStrike" dirty="0"/>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21664" y="4908251"/>
            <a:ext cx="2322336" cy="1949749"/>
          </a:xfrm>
          <a:prstGeom prst="rect">
            <a:avLst/>
          </a:prstGeom>
        </p:spPr>
      </p:pic>
      <p:sp>
        <p:nvSpPr>
          <p:cNvPr id="9" name="Down Arrow Callout 8"/>
          <p:cNvSpPr/>
          <p:nvPr/>
        </p:nvSpPr>
        <p:spPr>
          <a:xfrm>
            <a:off x="154781" y="3464653"/>
            <a:ext cx="2630364" cy="981512"/>
          </a:xfrm>
          <a:prstGeom prst="downArrow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smtClean="0">
                <a:effectLst>
                  <a:outerShdw blurRad="38100" dist="38100" dir="2700000" algn="tl">
                    <a:srgbClr val="000000">
                      <a:alpha val="43137"/>
                    </a:srgbClr>
                  </a:outerShdw>
                </a:effectLst>
              </a:rPr>
              <a:t>-105 BASIS points</a:t>
            </a:r>
            <a:endParaRPr lang="en-US" sz="2800" dirty="0">
              <a:effectLst>
                <a:outerShdw blurRad="38100" dist="38100" dir="2700000" algn="tl">
                  <a:srgbClr val="000000">
                    <a:alpha val="43137"/>
                  </a:srgbClr>
                </a:outerShdw>
              </a:effectLst>
            </a:endParaRPr>
          </a:p>
        </p:txBody>
      </p:sp>
      <p:sp>
        <p:nvSpPr>
          <p:cNvPr id="11" name="Down Arrow Callout 10"/>
          <p:cNvSpPr/>
          <p:nvPr/>
        </p:nvSpPr>
        <p:spPr>
          <a:xfrm>
            <a:off x="6501468" y="3464653"/>
            <a:ext cx="2472636" cy="981512"/>
          </a:xfrm>
          <a:prstGeom prst="downArrow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smtClean="0">
                <a:effectLst>
                  <a:outerShdw blurRad="38100" dist="38100" dir="2700000" algn="tl">
                    <a:srgbClr val="000000">
                      <a:alpha val="43137"/>
                    </a:srgbClr>
                  </a:outerShdw>
                </a:effectLst>
              </a:rPr>
              <a:t>-65 BASIS points</a:t>
            </a:r>
            <a:endParaRPr lang="en-US" sz="2800" dirty="0">
              <a:effectLst>
                <a:outerShdw blurRad="38100" dist="38100" dir="2700000" algn="tl">
                  <a:srgbClr val="000000">
                    <a:alpha val="43137"/>
                  </a:srgbClr>
                </a:outerShdw>
              </a:effectLst>
            </a:endParaRPr>
          </a:p>
        </p:txBody>
      </p:sp>
      <p:sp>
        <p:nvSpPr>
          <p:cNvPr id="13" name="Down Arrow Callout 12"/>
          <p:cNvSpPr/>
          <p:nvPr/>
        </p:nvSpPr>
        <p:spPr>
          <a:xfrm>
            <a:off x="587229" y="2050711"/>
            <a:ext cx="2004969" cy="981512"/>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effectLst>
                  <a:outerShdw blurRad="38100" dist="38100" dir="2700000" algn="tl">
                    <a:srgbClr val="000000">
                      <a:alpha val="43137"/>
                    </a:srgbClr>
                  </a:outerShdw>
                </a:effectLst>
              </a:rPr>
              <a:t>-10 BASIS points</a:t>
            </a:r>
            <a:endParaRPr lang="en-US" sz="2000" dirty="0">
              <a:effectLst>
                <a:outerShdw blurRad="38100" dist="38100" dir="2700000" algn="tl">
                  <a:srgbClr val="000000">
                    <a:alpha val="43137"/>
                  </a:srgbClr>
                </a:outerShdw>
              </a:effectLst>
            </a:endParaRPr>
          </a:p>
        </p:txBody>
      </p:sp>
      <p:sp>
        <p:nvSpPr>
          <p:cNvPr id="14" name="Down Arrow Callout 13"/>
          <p:cNvSpPr/>
          <p:nvPr/>
        </p:nvSpPr>
        <p:spPr>
          <a:xfrm>
            <a:off x="6776187" y="2024796"/>
            <a:ext cx="2004969" cy="981512"/>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effectLst>
                  <a:outerShdw blurRad="38100" dist="38100" dir="2700000" algn="tl">
                    <a:srgbClr val="000000">
                      <a:alpha val="43137"/>
                    </a:srgbClr>
                  </a:outerShdw>
                </a:effectLst>
              </a:rPr>
              <a:t>-10 BASIS points</a:t>
            </a:r>
            <a:endParaRPr lang="en-US" sz="2000" dirty="0">
              <a:effectLst>
                <a:outerShdw blurRad="38100" dist="38100" dir="2700000" algn="tl">
                  <a:srgbClr val="000000">
                    <a:alpha val="43137"/>
                  </a:srgbClr>
                </a:outerShdw>
              </a:effectLst>
            </a:endParaRPr>
          </a:p>
        </p:txBody>
      </p:sp>
      <p:sp>
        <p:nvSpPr>
          <p:cNvPr id="17" name="Rectangular Callout 16"/>
          <p:cNvSpPr/>
          <p:nvPr/>
        </p:nvSpPr>
        <p:spPr>
          <a:xfrm>
            <a:off x="3238150" y="5268286"/>
            <a:ext cx="3951215" cy="1291905"/>
          </a:xfrm>
          <a:prstGeom prst="wedgeRectCallout">
            <a:avLst>
              <a:gd name="adj1" fmla="val -69467"/>
              <a:gd name="adj2" fmla="val -251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effectLst>
                  <a:outerShdw blurRad="38100" dist="38100" dir="2700000" algn="tl">
                    <a:srgbClr val="000000">
                      <a:alpha val="43137"/>
                    </a:srgbClr>
                  </a:outerShdw>
                </a:effectLst>
              </a:rPr>
              <a:t>Repo: 175 basis points</a:t>
            </a:r>
          </a:p>
          <a:p>
            <a:r>
              <a:rPr lang="en-US" sz="2400" dirty="0" smtClean="0">
                <a:effectLst>
                  <a:outerShdw blurRad="38100" dist="38100" dir="2700000" algn="tl">
                    <a:srgbClr val="000000">
                      <a:alpha val="43137"/>
                    </a:srgbClr>
                  </a:outerShdw>
                </a:effectLst>
              </a:rPr>
              <a:t>BASE/MCLR: 115 basis points</a:t>
            </a:r>
          </a:p>
          <a:p>
            <a:r>
              <a:rPr lang="en-US" sz="2400" dirty="0" smtClean="0">
                <a:effectLst>
                  <a:outerShdw blurRad="38100" dist="38100" dir="2700000" algn="tl">
                    <a:srgbClr val="000000">
                      <a:alpha val="43137"/>
                    </a:srgbClr>
                  </a:outerShdw>
                </a:effectLst>
              </a:rPr>
              <a:t>Final customer: 75 basis points</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1803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CA594A2B-B051-4286-9F29-AF83DF61B512}"/>
                                            </p:graphicEl>
                                          </p:spTgt>
                                        </p:tgtEl>
                                        <p:attrNameLst>
                                          <p:attrName>style.visibility</p:attrName>
                                        </p:attrNameLst>
                                      </p:cBhvr>
                                      <p:to>
                                        <p:strVal val="visible"/>
                                      </p:to>
                                    </p:set>
                                    <p:animEffect transition="in" filter="fade">
                                      <p:cBhvr>
                                        <p:cTn id="7" dur="500"/>
                                        <p:tgtEl>
                                          <p:spTgt spid="4">
                                            <p:graphicEl>
                                              <a:dgm id="{CA594A2B-B051-4286-9F29-AF83DF61B51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2B9A6BD-21FD-4D6B-8FC8-3CEC9F1DCFBA}"/>
                                            </p:graphicEl>
                                          </p:spTgt>
                                        </p:tgtEl>
                                        <p:attrNameLst>
                                          <p:attrName>style.visibility</p:attrName>
                                        </p:attrNameLst>
                                      </p:cBhvr>
                                      <p:to>
                                        <p:strVal val="visible"/>
                                      </p:to>
                                    </p:set>
                                    <p:animEffect transition="in" filter="fade">
                                      <p:cBhvr>
                                        <p:cTn id="12" dur="500"/>
                                        <p:tgtEl>
                                          <p:spTgt spid="4">
                                            <p:graphicEl>
                                              <a:dgm id="{B2B9A6BD-21FD-4D6B-8FC8-3CEC9F1DCFB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94D1F33-4056-4AC9-A793-2D42B9954BBF}"/>
                                            </p:graphicEl>
                                          </p:spTgt>
                                        </p:tgtEl>
                                        <p:attrNameLst>
                                          <p:attrName>style.visibility</p:attrName>
                                        </p:attrNameLst>
                                      </p:cBhvr>
                                      <p:to>
                                        <p:strVal val="visible"/>
                                      </p:to>
                                    </p:set>
                                    <p:animEffect transition="in" filter="fade">
                                      <p:cBhvr>
                                        <p:cTn id="17" dur="500"/>
                                        <p:tgtEl>
                                          <p:spTgt spid="4">
                                            <p:graphicEl>
                                              <a:dgm id="{B94D1F33-4056-4AC9-A793-2D42B9954BB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31087BA-19A0-4D35-A37D-D1988FCD94C9}"/>
                                            </p:graphicEl>
                                          </p:spTgt>
                                        </p:tgtEl>
                                        <p:attrNameLst>
                                          <p:attrName>style.visibility</p:attrName>
                                        </p:attrNameLst>
                                      </p:cBhvr>
                                      <p:to>
                                        <p:strVal val="visible"/>
                                      </p:to>
                                    </p:set>
                                    <p:animEffect transition="in" filter="fade">
                                      <p:cBhvr>
                                        <p:cTn id="22" dur="500"/>
                                        <p:tgtEl>
                                          <p:spTgt spid="4">
                                            <p:graphicEl>
                                              <a:dgm id="{B31087BA-19A0-4D35-A37D-D1988FCD94C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0E168533-7387-45B8-B1E2-90A98A8DF586}"/>
                                            </p:graphicEl>
                                          </p:spTgt>
                                        </p:tgtEl>
                                        <p:attrNameLst>
                                          <p:attrName>style.visibility</p:attrName>
                                        </p:attrNameLst>
                                      </p:cBhvr>
                                      <p:to>
                                        <p:strVal val="visible"/>
                                      </p:to>
                                    </p:set>
                                    <p:animEffect transition="in" filter="fade">
                                      <p:cBhvr>
                                        <p:cTn id="27" dur="500"/>
                                        <p:tgtEl>
                                          <p:spTgt spid="4">
                                            <p:graphicEl>
                                              <a:dgm id="{0E168533-7387-45B8-B1E2-90A98A8DF58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2A99C5F3-4C39-4B83-A830-91CBACB19784}"/>
                                            </p:graphicEl>
                                          </p:spTgt>
                                        </p:tgtEl>
                                        <p:attrNameLst>
                                          <p:attrName>style.visibility</p:attrName>
                                        </p:attrNameLst>
                                      </p:cBhvr>
                                      <p:to>
                                        <p:strVal val="visible"/>
                                      </p:to>
                                    </p:set>
                                    <p:animEffect transition="in" filter="fade">
                                      <p:cBhvr>
                                        <p:cTn id="32" dur="500"/>
                                        <p:tgtEl>
                                          <p:spTgt spid="4">
                                            <p:graphicEl>
                                              <a:dgm id="{2A99C5F3-4C39-4B83-A830-91CBACB19784}"/>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5727443F-C261-4207-9D99-A17895FC1967}"/>
                                            </p:graphicEl>
                                          </p:spTgt>
                                        </p:tgtEl>
                                        <p:attrNameLst>
                                          <p:attrName>style.visibility</p:attrName>
                                        </p:attrNameLst>
                                      </p:cBhvr>
                                      <p:to>
                                        <p:strVal val="visible"/>
                                      </p:to>
                                    </p:set>
                                    <p:animEffect transition="in" filter="fade">
                                      <p:cBhvr>
                                        <p:cTn id="37" dur="500"/>
                                        <p:tgtEl>
                                          <p:spTgt spid="4">
                                            <p:graphicEl>
                                              <a:dgm id="{5727443F-C261-4207-9D99-A17895FC196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E7F25052-8F10-4C79-81AE-20F0AD6FCA43}"/>
                                            </p:graphicEl>
                                          </p:spTgt>
                                        </p:tgtEl>
                                        <p:attrNameLst>
                                          <p:attrName>style.visibility</p:attrName>
                                        </p:attrNameLst>
                                      </p:cBhvr>
                                      <p:to>
                                        <p:strVal val="visible"/>
                                      </p:to>
                                    </p:set>
                                    <p:animEffect transition="in" filter="fade">
                                      <p:cBhvr>
                                        <p:cTn id="42" dur="500"/>
                                        <p:tgtEl>
                                          <p:spTgt spid="4">
                                            <p:graphicEl>
                                              <a:dgm id="{E7F25052-8F10-4C79-81AE-20F0AD6FCA43}"/>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C1D0CD8D-0E64-422C-8D80-621CE8B84634}"/>
                                            </p:graphicEl>
                                          </p:spTgt>
                                        </p:tgtEl>
                                        <p:attrNameLst>
                                          <p:attrName>style.visibility</p:attrName>
                                        </p:attrNameLst>
                                      </p:cBhvr>
                                      <p:to>
                                        <p:strVal val="visible"/>
                                      </p:to>
                                    </p:set>
                                    <p:animEffect transition="in" filter="fade">
                                      <p:cBhvr>
                                        <p:cTn id="47" dur="500"/>
                                        <p:tgtEl>
                                          <p:spTgt spid="4">
                                            <p:graphicEl>
                                              <a:dgm id="{C1D0CD8D-0E64-422C-8D80-621CE8B8463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E8435D85-027A-4CB4-9035-6E2A81CECA66}"/>
                                            </p:graphicEl>
                                          </p:spTgt>
                                        </p:tgtEl>
                                        <p:attrNameLst>
                                          <p:attrName>style.visibility</p:attrName>
                                        </p:attrNameLst>
                                      </p:cBhvr>
                                      <p:to>
                                        <p:strVal val="visible"/>
                                      </p:to>
                                    </p:set>
                                    <p:animEffect transition="in" filter="fade">
                                      <p:cBhvr>
                                        <p:cTn id="52" dur="500"/>
                                        <p:tgtEl>
                                          <p:spTgt spid="4">
                                            <p:graphicEl>
                                              <a:dgm id="{E8435D85-027A-4CB4-9035-6E2A81CECA6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3D17B04C-CA12-46D9-97C9-548210C7ED31}"/>
                                            </p:graphicEl>
                                          </p:spTgt>
                                        </p:tgtEl>
                                        <p:attrNameLst>
                                          <p:attrName>style.visibility</p:attrName>
                                        </p:attrNameLst>
                                      </p:cBhvr>
                                      <p:to>
                                        <p:strVal val="visible"/>
                                      </p:to>
                                    </p:set>
                                    <p:animEffect transition="in" filter="fade">
                                      <p:cBhvr>
                                        <p:cTn id="57" dur="500"/>
                                        <p:tgtEl>
                                          <p:spTgt spid="4">
                                            <p:graphicEl>
                                              <a:dgm id="{3D17B04C-CA12-46D9-97C9-548210C7ED31}"/>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8A8C74DA-6F7D-41B0-B05F-DAF0D968C107}"/>
                                            </p:graphicEl>
                                          </p:spTgt>
                                        </p:tgtEl>
                                        <p:attrNameLst>
                                          <p:attrName>style.visibility</p:attrName>
                                        </p:attrNameLst>
                                      </p:cBhvr>
                                      <p:to>
                                        <p:strVal val="visible"/>
                                      </p:to>
                                    </p:set>
                                    <p:animEffect transition="in" filter="fade">
                                      <p:cBhvr>
                                        <p:cTn id="62" dur="500"/>
                                        <p:tgtEl>
                                          <p:spTgt spid="4">
                                            <p:graphicEl>
                                              <a:dgm id="{8A8C74DA-6F7D-41B0-B05F-DAF0D968C107}"/>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9" grpId="0" animBg="1"/>
      <p:bldP spid="11"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7538717" cy="531336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Non-transmission of monetary policy</a:t>
            </a:r>
            <a:endParaRPr lang="en-US" dirty="0"/>
          </a:p>
        </p:txBody>
      </p:sp>
      <p:sp>
        <p:nvSpPr>
          <p:cNvPr id="3" name="Right Arrow 2"/>
          <p:cNvSpPr/>
          <p:nvPr/>
        </p:nvSpPr>
        <p:spPr>
          <a:xfrm rot="200674">
            <a:off x="1384184" y="3542340"/>
            <a:ext cx="4890781" cy="110734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t>Repo cut by 175 basis points</a:t>
            </a:r>
            <a:endParaRPr lang="en-US" sz="3200" dirty="0"/>
          </a:p>
        </p:txBody>
      </p:sp>
      <p:sp>
        <p:nvSpPr>
          <p:cNvPr id="7" name="Right Arrow 6"/>
          <p:cNvSpPr/>
          <p:nvPr/>
        </p:nvSpPr>
        <p:spPr>
          <a:xfrm rot="200674">
            <a:off x="1071678" y="1915216"/>
            <a:ext cx="5703335" cy="1274558"/>
          </a:xfrm>
          <a:prstGeom prst="rightArrow">
            <a:avLst>
              <a:gd name="adj1" fmla="val 79554"/>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t>Banks’ </a:t>
            </a:r>
            <a:r>
              <a:rPr lang="en-US" sz="3200" dirty="0" err="1" smtClean="0"/>
              <a:t>avg</a:t>
            </a:r>
            <a:r>
              <a:rPr lang="en-US" sz="3200" dirty="0" smtClean="0"/>
              <a:t> lending rates cut by 71 basis point</a:t>
            </a:r>
            <a:endParaRPr lang="en-US" sz="3200" dirty="0"/>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05396" y="1749933"/>
            <a:ext cx="1947821" cy="1881953"/>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92705" y="3707806"/>
            <a:ext cx="1468923" cy="1360687"/>
          </a:xfrm>
          <a:prstGeom prst="rect">
            <a:avLst/>
          </a:prstGeom>
        </p:spPr>
      </p:pic>
    </p:spTree>
    <p:extLst>
      <p:ext uri="{BB962C8B-B14F-4D97-AF65-F5344CB8AC3E}">
        <p14:creationId xmlns:p14="http://schemas.microsoft.com/office/powerpoint/2010/main" val="318404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6590" y="5777908"/>
            <a:ext cx="1017119" cy="847599"/>
          </a:xfrm>
          <a:prstGeom prst="rect">
            <a:avLst/>
          </a:prstGeom>
        </p:spPr>
      </p:pic>
      <p:graphicFrame>
        <p:nvGraphicFramePr>
          <p:cNvPr id="6" name="Content Placeholder 5"/>
          <p:cNvGraphicFramePr>
            <a:graphicFrameLocks noGrp="1"/>
          </p:cNvGraphicFramePr>
          <p:nvPr>
            <p:ph idx="1"/>
            <p:extLst/>
          </p:nvPr>
        </p:nvGraphicFramePr>
        <p:xfrm>
          <a:off x="2164360" y="4280630"/>
          <a:ext cx="5151700" cy="1921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smtClean="0"/>
              <a:t>Limitation of Monetary policy..</a:t>
            </a:r>
            <a:endParaRPr lang="en-US" dirty="0"/>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87780" y="3104740"/>
            <a:ext cx="2104860" cy="2033681"/>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777358" y="3104740"/>
            <a:ext cx="1901858" cy="1255226"/>
          </a:xfrm>
          <a:prstGeom prst="rect">
            <a:avLst/>
          </a:prstGeom>
        </p:spPr>
      </p:pic>
      <p:sp>
        <p:nvSpPr>
          <p:cNvPr id="9" name="Rectangular Callout 8"/>
          <p:cNvSpPr/>
          <p:nvPr/>
        </p:nvSpPr>
        <p:spPr>
          <a:xfrm>
            <a:off x="7262350" y="4703152"/>
            <a:ext cx="1577130" cy="956345"/>
          </a:xfrm>
          <a:prstGeom prst="wedgeRectCallout">
            <a:avLst>
              <a:gd name="adj1" fmla="val -7535"/>
              <a:gd name="adj2" fmla="val -1155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Currency with public</a:t>
            </a:r>
            <a:endParaRPr lang="en-US" sz="2400" dirty="0"/>
          </a:p>
        </p:txBody>
      </p:sp>
      <p:pic>
        <p:nvPicPr>
          <p:cNvPr id="2" name="Picture 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42731" y="5802109"/>
            <a:ext cx="1043258" cy="696287"/>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53020" y="-40853"/>
            <a:ext cx="2272184" cy="2104760"/>
          </a:xfrm>
          <a:prstGeom prst="rect">
            <a:avLst/>
          </a:prstGeom>
        </p:spPr>
      </p:pic>
      <p:sp>
        <p:nvSpPr>
          <p:cNvPr id="5" name="Rectangle 4"/>
          <p:cNvSpPr/>
          <p:nvPr/>
        </p:nvSpPr>
        <p:spPr>
          <a:xfrm>
            <a:off x="2810312" y="6201709"/>
            <a:ext cx="5603846" cy="593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M1: Currency with Public + Demand Deposits </a:t>
            </a:r>
            <a:endParaRPr lang="en-US" sz="2400" dirty="0"/>
          </a:p>
        </p:txBody>
      </p:sp>
      <p:sp>
        <p:nvSpPr>
          <p:cNvPr id="12" name="Rectangle 11"/>
          <p:cNvSpPr/>
          <p:nvPr/>
        </p:nvSpPr>
        <p:spPr>
          <a:xfrm rot="930611">
            <a:off x="1460253" y="1898335"/>
            <a:ext cx="2533475" cy="98151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M0: reserve money</a:t>
            </a:r>
          </a:p>
          <a:p>
            <a:pPr algn="ctr"/>
            <a:r>
              <a:rPr lang="en-US" sz="2400" dirty="0" smtClean="0"/>
              <a:t>High powered money</a:t>
            </a:r>
            <a:endParaRPr lang="en-US" sz="2400" dirty="0"/>
          </a:p>
        </p:txBody>
      </p:sp>
      <p:pic>
        <p:nvPicPr>
          <p:cNvPr id="13" name="Picture 1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91626" y="5753708"/>
            <a:ext cx="727836" cy="89600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649720" y="-40853"/>
            <a:ext cx="1511481" cy="2104760"/>
          </a:xfrm>
          <a:prstGeom prst="rect">
            <a:avLst/>
          </a:prstGeom>
        </p:spPr>
      </p:pic>
      <p:pic>
        <p:nvPicPr>
          <p:cNvPr id="17" name="Picture 1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097670" y="396814"/>
            <a:ext cx="3206581" cy="2404936"/>
          </a:xfrm>
          <a:prstGeom prst="rect">
            <a:avLst/>
          </a:prstGeom>
        </p:spPr>
      </p:pic>
      <p:pic>
        <p:nvPicPr>
          <p:cNvPr id="18" name="Picture 1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472364" y="668597"/>
            <a:ext cx="2099636" cy="1522236"/>
          </a:xfrm>
          <a:prstGeom prst="rect">
            <a:avLst/>
          </a:prstGeom>
        </p:spPr>
      </p:pic>
      <p:pic>
        <p:nvPicPr>
          <p:cNvPr id="19" name="Picture 1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0" y="189201"/>
            <a:ext cx="1265738" cy="1827781"/>
          </a:xfrm>
          <a:prstGeom prst="rect">
            <a:avLst/>
          </a:prstGeom>
        </p:spPr>
      </p:pic>
    </p:spTree>
    <p:extLst>
      <p:ext uri="{BB962C8B-B14F-4D97-AF65-F5344CB8AC3E}">
        <p14:creationId xmlns:p14="http://schemas.microsoft.com/office/powerpoint/2010/main" val="1269770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6590" y="5777908"/>
            <a:ext cx="1017119" cy="847599"/>
          </a:xfrm>
          <a:prstGeom prst="rect">
            <a:avLst/>
          </a:prstGeom>
        </p:spPr>
      </p:pic>
      <p:graphicFrame>
        <p:nvGraphicFramePr>
          <p:cNvPr id="6" name="Content Placeholder 5"/>
          <p:cNvGraphicFramePr>
            <a:graphicFrameLocks noGrp="1"/>
          </p:cNvGraphicFramePr>
          <p:nvPr>
            <p:ph idx="1"/>
            <p:extLst/>
          </p:nvPr>
        </p:nvGraphicFramePr>
        <p:xfrm>
          <a:off x="2164360" y="4280630"/>
          <a:ext cx="5151700" cy="1921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smtClean="0"/>
              <a:t>Limitation of Monetary policy..</a:t>
            </a:r>
            <a:endParaRPr lang="en-US" dirty="0"/>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87780" y="3104740"/>
            <a:ext cx="2104860" cy="2033681"/>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391461" y="1984571"/>
            <a:ext cx="1901858" cy="1255226"/>
          </a:xfrm>
          <a:prstGeom prst="rect">
            <a:avLst/>
          </a:prstGeom>
        </p:spPr>
      </p:pic>
      <p:sp>
        <p:nvSpPr>
          <p:cNvPr id="9" name="Rectangular Callout 8"/>
          <p:cNvSpPr/>
          <p:nvPr/>
        </p:nvSpPr>
        <p:spPr>
          <a:xfrm>
            <a:off x="7113864" y="3369585"/>
            <a:ext cx="2030136" cy="2698183"/>
          </a:xfrm>
          <a:prstGeom prst="wedgeRectCallout">
            <a:avLst>
              <a:gd name="adj1" fmla="val -34394"/>
              <a:gd name="adj2" fmla="val -6675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effectLst>
                  <a:outerShdw blurRad="38100" dist="38100" dir="2700000" algn="tl">
                    <a:srgbClr val="000000">
                      <a:alpha val="43137"/>
                    </a:srgbClr>
                  </a:outerShdw>
                </a:effectLst>
              </a:rPr>
              <a:t>Rs.90 kept</a:t>
            </a:r>
          </a:p>
          <a:p>
            <a:pPr marL="457200" indent="-457200">
              <a:buFont typeface="Arial" panose="020B0604020202020204" pitchFamily="34" charset="0"/>
              <a:buChar char="•"/>
            </a:pPr>
            <a:r>
              <a:rPr lang="en-US" sz="2000" dirty="0" smtClean="0">
                <a:effectLst>
                  <a:outerShdw blurRad="38100" dist="38100" dir="2700000" algn="tl">
                    <a:srgbClr val="000000">
                      <a:alpha val="43137"/>
                    </a:srgbClr>
                  </a:outerShdw>
                </a:effectLst>
              </a:rPr>
              <a:t>Fin</a:t>
            </a:r>
            <a:r>
              <a:rPr lang="en-US" sz="2000" dirty="0">
                <a:effectLst>
                  <a:outerShdw blurRad="38100" dist="38100" dir="2700000" algn="tl">
                    <a:srgbClr val="000000">
                      <a:alpha val="43137"/>
                    </a:srgbClr>
                  </a:outerShdw>
                </a:effectLst>
              </a:rPr>
              <a:t>. inclusion</a:t>
            </a:r>
          </a:p>
          <a:p>
            <a:pPr marL="457200" indent="-457200">
              <a:buFont typeface="Arial" panose="020B0604020202020204" pitchFamily="34" charset="0"/>
              <a:buChar char="•"/>
            </a:pPr>
            <a:r>
              <a:rPr lang="en-US" sz="2000" dirty="0">
                <a:effectLst>
                  <a:outerShdw blurRad="38100" dist="38100" dir="2700000" algn="tl">
                    <a:srgbClr val="000000">
                      <a:alpha val="43137"/>
                    </a:srgbClr>
                  </a:outerShdw>
                </a:effectLst>
              </a:rPr>
              <a:t>KVP,NSC, </a:t>
            </a:r>
          </a:p>
          <a:p>
            <a:pPr marL="457200" indent="-457200">
              <a:buFont typeface="Arial" panose="020B0604020202020204" pitchFamily="34" charset="0"/>
              <a:buChar char="•"/>
            </a:pPr>
            <a:r>
              <a:rPr lang="en-US" sz="2000" dirty="0">
                <a:effectLst>
                  <a:outerShdw blurRad="38100" dist="38100" dir="2700000" algn="tl">
                    <a:srgbClr val="000000">
                      <a:alpha val="43137"/>
                    </a:srgbClr>
                  </a:outerShdw>
                </a:effectLst>
              </a:rPr>
              <a:t>Chit Fund, </a:t>
            </a:r>
            <a:r>
              <a:rPr lang="en-US" sz="2000" dirty="0" smtClean="0">
                <a:effectLst>
                  <a:outerShdw blurRad="38100" dist="38100" dir="2700000" algn="tl">
                    <a:srgbClr val="000000">
                      <a:alpha val="43137"/>
                    </a:srgbClr>
                  </a:outerShdw>
                </a:effectLst>
              </a:rPr>
              <a:t>Scams</a:t>
            </a:r>
          </a:p>
          <a:p>
            <a:pPr marL="457200" indent="-457200">
              <a:buFont typeface="Arial" panose="020B0604020202020204" pitchFamily="34" charset="0"/>
              <a:buChar char="•"/>
            </a:pPr>
            <a:r>
              <a:rPr lang="en-US" sz="2000" dirty="0">
                <a:effectLst>
                  <a:outerShdw blurRad="38100" dist="38100" dir="2700000" algn="tl">
                    <a:srgbClr val="000000">
                      <a:alpha val="43137"/>
                    </a:srgbClr>
                  </a:outerShdw>
                </a:effectLst>
              </a:rPr>
              <a:t>Gold, real estate</a:t>
            </a:r>
          </a:p>
          <a:p>
            <a:pPr marL="457200" indent="-457200">
              <a:buFont typeface="Arial" panose="020B0604020202020204" pitchFamily="34" charset="0"/>
              <a:buChar char="•"/>
            </a:pPr>
            <a:r>
              <a:rPr lang="en-US" sz="2000" dirty="0" smtClean="0">
                <a:effectLst>
                  <a:outerShdw blurRad="38100" dist="38100" dir="2700000" algn="tl">
                    <a:srgbClr val="000000">
                      <a:alpha val="43137"/>
                    </a:srgbClr>
                  </a:outerShdw>
                </a:effectLst>
              </a:rPr>
              <a:t>Study abroad</a:t>
            </a:r>
          </a:p>
        </p:txBody>
      </p:sp>
      <p:pic>
        <p:nvPicPr>
          <p:cNvPr id="2" name="Picture 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42731" y="5802109"/>
            <a:ext cx="1043258" cy="696287"/>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53020" y="-40853"/>
            <a:ext cx="2272184" cy="2104760"/>
          </a:xfrm>
          <a:prstGeom prst="rect">
            <a:avLst/>
          </a:prstGeom>
        </p:spPr>
      </p:pic>
      <p:sp>
        <p:nvSpPr>
          <p:cNvPr id="5" name="Rectangle 4"/>
          <p:cNvSpPr/>
          <p:nvPr/>
        </p:nvSpPr>
        <p:spPr>
          <a:xfrm>
            <a:off x="2810312" y="6201709"/>
            <a:ext cx="5603846" cy="593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M1: Currency with Public + Demand Deposits </a:t>
            </a:r>
            <a:endParaRPr lang="en-US" sz="2400" dirty="0"/>
          </a:p>
        </p:txBody>
      </p:sp>
      <p:sp>
        <p:nvSpPr>
          <p:cNvPr id="12" name="Rectangle 11"/>
          <p:cNvSpPr/>
          <p:nvPr/>
        </p:nvSpPr>
        <p:spPr>
          <a:xfrm rot="930611">
            <a:off x="1460253" y="1898335"/>
            <a:ext cx="2533475" cy="98151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M0: reserve money</a:t>
            </a:r>
          </a:p>
          <a:p>
            <a:pPr algn="ctr"/>
            <a:r>
              <a:rPr lang="en-US" sz="2400" dirty="0" smtClean="0"/>
              <a:t>High powered money</a:t>
            </a:r>
            <a:endParaRPr lang="en-US" sz="2400" dirty="0"/>
          </a:p>
        </p:txBody>
      </p:sp>
      <p:pic>
        <p:nvPicPr>
          <p:cNvPr id="13" name="Picture 1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91626" y="5753708"/>
            <a:ext cx="727836" cy="89600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649720" y="-40853"/>
            <a:ext cx="1511481" cy="2104760"/>
          </a:xfrm>
          <a:prstGeom prst="rect">
            <a:avLst/>
          </a:prstGeom>
        </p:spPr>
      </p:pic>
      <p:pic>
        <p:nvPicPr>
          <p:cNvPr id="17" name="Picture 1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097670" y="396814"/>
            <a:ext cx="3206581" cy="2404936"/>
          </a:xfrm>
          <a:prstGeom prst="rect">
            <a:avLst/>
          </a:prstGeom>
        </p:spPr>
      </p:pic>
      <p:pic>
        <p:nvPicPr>
          <p:cNvPr id="18" name="Picture 1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472364" y="668597"/>
            <a:ext cx="2099636" cy="1522236"/>
          </a:xfrm>
          <a:prstGeom prst="rect">
            <a:avLst/>
          </a:prstGeom>
        </p:spPr>
      </p:pic>
      <p:pic>
        <p:nvPicPr>
          <p:cNvPr id="19" name="Picture 1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0" y="189201"/>
            <a:ext cx="1265738" cy="1827781"/>
          </a:xfrm>
          <a:prstGeom prst="rect">
            <a:avLst/>
          </a:prstGeom>
        </p:spPr>
      </p:pic>
      <p:sp>
        <p:nvSpPr>
          <p:cNvPr id="20" name="Rectangular Callout 19"/>
          <p:cNvSpPr/>
          <p:nvPr/>
        </p:nvSpPr>
        <p:spPr>
          <a:xfrm>
            <a:off x="105976" y="2467867"/>
            <a:ext cx="1957992" cy="3332766"/>
          </a:xfrm>
          <a:prstGeom prst="wedgeRectCallout">
            <a:avLst>
              <a:gd name="adj1" fmla="val 9575"/>
              <a:gd name="adj2" fmla="val 559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effectLst>
                  <a:outerShdw blurRad="38100" dist="38100" dir="2700000" algn="tl">
                    <a:srgbClr val="000000">
                      <a:alpha val="43137"/>
                    </a:srgbClr>
                  </a:outerShdw>
                </a:effectLst>
              </a:rPr>
              <a:t>Lending rates not decreased</a:t>
            </a:r>
          </a:p>
          <a:p>
            <a:pPr algn="ctr"/>
            <a:r>
              <a:rPr lang="en-US" sz="2400" dirty="0" smtClean="0">
                <a:effectLst>
                  <a:outerShdw blurRad="38100" dist="38100" dir="2700000" algn="tl">
                    <a:srgbClr val="000000">
                      <a:alpha val="43137"/>
                    </a:srgbClr>
                  </a:outerShdw>
                </a:effectLst>
              </a:rPr>
              <a:t>Even if RBI lowers SLR, CRR, still:</a:t>
            </a:r>
          </a:p>
          <a:p>
            <a:pPr algn="ctr"/>
            <a:r>
              <a:rPr lang="en-US" sz="2400" dirty="0" smtClean="0">
                <a:effectLst>
                  <a:outerShdw blurRad="38100" dist="38100" dir="2700000" algn="tl">
                    <a:srgbClr val="000000">
                      <a:alpha val="43137"/>
                    </a:srgbClr>
                  </a:outerShdw>
                </a:effectLst>
              </a:rPr>
              <a:t>+ NPA, fall in corporate borrowing </a:t>
            </a:r>
            <a:r>
              <a:rPr lang="en-US" sz="2400" dirty="0" smtClean="0">
                <a:effectLst>
                  <a:outerShdw blurRad="38100" dist="38100" dir="2700000" algn="tl">
                    <a:srgbClr val="000000">
                      <a:alpha val="43137"/>
                    </a:srgbClr>
                  </a:outerShdw>
                </a:effectLst>
                <a:latin typeface="Franklin Gothic Medium Cond" panose="020B0606030402020204" pitchFamily="34" charset="0"/>
              </a:rPr>
              <a:t>▼</a:t>
            </a:r>
            <a:r>
              <a:rPr lang="en-US" sz="2400" dirty="0" smtClean="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4953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7538717" cy="582050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Non-transmission of monetary policy</a:t>
            </a:r>
            <a:endParaRPr lang="en-US" dirty="0"/>
          </a:p>
        </p:txBody>
      </p:sp>
      <p:sp>
        <p:nvSpPr>
          <p:cNvPr id="3" name="Right Arrow 2"/>
          <p:cNvSpPr/>
          <p:nvPr/>
        </p:nvSpPr>
        <p:spPr>
          <a:xfrm rot="200674">
            <a:off x="1392977" y="3902824"/>
            <a:ext cx="4890781" cy="110734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smtClean="0"/>
              <a:t>Repo cut by 175 basis points</a:t>
            </a:r>
            <a:endParaRPr lang="en-US" sz="3200" dirty="0"/>
          </a:p>
        </p:txBody>
      </p:sp>
      <p:sp>
        <p:nvSpPr>
          <p:cNvPr id="7" name="Right Arrow 6"/>
          <p:cNvSpPr/>
          <p:nvPr/>
        </p:nvSpPr>
        <p:spPr>
          <a:xfrm rot="200674">
            <a:off x="1071678" y="1915216"/>
            <a:ext cx="5703335" cy="1274558"/>
          </a:xfrm>
          <a:prstGeom prst="rightArrow">
            <a:avLst>
              <a:gd name="adj1" fmla="val 79554"/>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t>Banks’ </a:t>
            </a:r>
            <a:r>
              <a:rPr lang="en-US" sz="3200" dirty="0" err="1" smtClean="0"/>
              <a:t>avg</a:t>
            </a:r>
            <a:r>
              <a:rPr lang="en-US" sz="3200" dirty="0" smtClean="0"/>
              <a:t> lending rates cut by 71 basis point</a:t>
            </a:r>
            <a:endParaRPr lang="en-US" sz="3200"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31543" y="977952"/>
            <a:ext cx="2755703" cy="2662515"/>
          </a:xfrm>
          <a:prstGeom prst="rect">
            <a:avLst/>
          </a:prstGeom>
        </p:spPr>
      </p:pic>
    </p:spTree>
    <p:extLst>
      <p:ext uri="{BB962C8B-B14F-4D97-AF65-F5344CB8AC3E}">
        <p14:creationId xmlns:p14="http://schemas.microsoft.com/office/powerpoint/2010/main" val="3203360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766" y="2011090"/>
            <a:ext cx="1640016" cy="17953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6" name="Content Placeholder 5"/>
          <p:cNvGraphicFramePr>
            <a:graphicFrameLocks noGrp="1"/>
          </p:cNvGraphicFramePr>
          <p:nvPr>
            <p:ph idx="1"/>
            <p:extLst/>
          </p:nvPr>
        </p:nvGraphicFramePr>
        <p:xfrm>
          <a:off x="2164360" y="4280630"/>
          <a:ext cx="5151700" cy="1921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smtClean="0"/>
              <a:t>Limitation of Monetary policy..</a:t>
            </a:r>
            <a:endParaRPr lang="en-US" dirty="0"/>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87780" y="3104740"/>
            <a:ext cx="2104860" cy="2033681"/>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391461" y="1984571"/>
            <a:ext cx="1901858" cy="1255226"/>
          </a:xfrm>
          <a:prstGeom prst="rect">
            <a:avLst/>
          </a:prstGeom>
        </p:spPr>
      </p:pic>
      <p:sp>
        <p:nvSpPr>
          <p:cNvPr id="9" name="Rectangular Callout 8"/>
          <p:cNvSpPr/>
          <p:nvPr/>
        </p:nvSpPr>
        <p:spPr>
          <a:xfrm>
            <a:off x="7416452" y="2973161"/>
            <a:ext cx="1703886" cy="833299"/>
          </a:xfrm>
          <a:prstGeom prst="wedgeRectCallout">
            <a:avLst>
              <a:gd name="adj1" fmla="val -34394"/>
              <a:gd name="adj2" fmla="val -6675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effectLst>
                  <a:outerShdw blurRad="38100" dist="38100" dir="2700000" algn="tl">
                    <a:srgbClr val="000000">
                      <a:alpha val="43137"/>
                    </a:srgbClr>
                  </a:outerShdw>
                </a:effectLst>
              </a:rPr>
              <a:t>Rs.90 kept</a:t>
            </a:r>
          </a:p>
        </p:txBody>
      </p:sp>
      <p:pic>
        <p:nvPicPr>
          <p:cNvPr id="2" name="Picture 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42731" y="5802109"/>
            <a:ext cx="1043258" cy="696287"/>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53020" y="-40853"/>
            <a:ext cx="2272184" cy="2104760"/>
          </a:xfrm>
          <a:prstGeom prst="rect">
            <a:avLst/>
          </a:prstGeom>
        </p:spPr>
      </p:pic>
      <p:sp>
        <p:nvSpPr>
          <p:cNvPr id="5" name="Rectangle 4"/>
          <p:cNvSpPr/>
          <p:nvPr/>
        </p:nvSpPr>
        <p:spPr>
          <a:xfrm>
            <a:off x="2810312" y="6201709"/>
            <a:ext cx="5603846" cy="593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M1: Currency with Public + Demand Deposits </a:t>
            </a:r>
            <a:endParaRPr lang="en-US" sz="2400" dirty="0"/>
          </a:p>
        </p:txBody>
      </p:sp>
      <p:sp>
        <p:nvSpPr>
          <p:cNvPr id="12" name="Rectangle 11"/>
          <p:cNvSpPr/>
          <p:nvPr/>
        </p:nvSpPr>
        <p:spPr>
          <a:xfrm rot="930611">
            <a:off x="1460253" y="1898335"/>
            <a:ext cx="2533475" cy="98151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M0: reserve money</a:t>
            </a:r>
          </a:p>
          <a:p>
            <a:pPr algn="ctr"/>
            <a:r>
              <a:rPr lang="en-US" sz="2400" dirty="0" smtClean="0"/>
              <a:t>High powered money</a:t>
            </a:r>
            <a:endParaRPr lang="en-US" sz="2400" dirty="0"/>
          </a:p>
        </p:txBody>
      </p:sp>
      <p:pic>
        <p:nvPicPr>
          <p:cNvPr id="13" name="Picture 1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91626" y="5753708"/>
            <a:ext cx="727836" cy="89600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649720" y="-40853"/>
            <a:ext cx="1511481" cy="2104760"/>
          </a:xfrm>
          <a:prstGeom prst="rect">
            <a:avLst/>
          </a:prstGeom>
        </p:spPr>
      </p:pic>
      <p:pic>
        <p:nvPicPr>
          <p:cNvPr id="17" name="Picture 1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097670" y="396814"/>
            <a:ext cx="3206581" cy="2404936"/>
          </a:xfrm>
          <a:prstGeom prst="rect">
            <a:avLst/>
          </a:prstGeom>
        </p:spPr>
      </p:pic>
      <p:pic>
        <p:nvPicPr>
          <p:cNvPr id="18" name="Picture 1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472364" y="668597"/>
            <a:ext cx="2099636" cy="1522236"/>
          </a:xfrm>
          <a:prstGeom prst="rect">
            <a:avLst/>
          </a:prstGeom>
        </p:spPr>
      </p:pic>
      <p:pic>
        <p:nvPicPr>
          <p:cNvPr id="19" name="Picture 1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0" y="189201"/>
            <a:ext cx="1265738" cy="1827781"/>
          </a:xfrm>
          <a:prstGeom prst="rect">
            <a:avLst/>
          </a:prstGeom>
        </p:spPr>
      </p:pic>
      <p:sp>
        <p:nvSpPr>
          <p:cNvPr id="20" name="Rectangular Callout 19"/>
          <p:cNvSpPr/>
          <p:nvPr/>
        </p:nvSpPr>
        <p:spPr>
          <a:xfrm>
            <a:off x="105976" y="4339852"/>
            <a:ext cx="1957992" cy="1068188"/>
          </a:xfrm>
          <a:prstGeom prst="wedgeRectCallout">
            <a:avLst>
              <a:gd name="adj1" fmla="val 7861"/>
              <a:gd name="adj2" fmla="val 904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err="1" smtClean="0">
                <a:effectLst>
                  <a:outerShdw blurRad="38100" dist="38100" dir="2700000" algn="tl">
                    <a:srgbClr val="000000">
                      <a:alpha val="43137"/>
                    </a:srgbClr>
                  </a:outerShdw>
                </a:effectLst>
              </a:rPr>
              <a:t>Evergreening</a:t>
            </a:r>
            <a:r>
              <a:rPr lang="en-US" sz="2400" b="1" u="sng" dirty="0" smtClean="0">
                <a:effectLst>
                  <a:outerShdw blurRad="38100" dist="38100" dir="2700000" algn="tl">
                    <a:srgbClr val="000000">
                      <a:alpha val="43137"/>
                    </a:srgbClr>
                  </a:outerShdw>
                </a:effectLst>
              </a:rPr>
              <a:t> of loans!</a:t>
            </a:r>
            <a:endParaRPr lang="en-US" sz="2400" dirty="0" smtClean="0">
              <a:effectLst>
                <a:outerShdw blurRad="38100" dist="38100" dir="2700000" algn="tl">
                  <a:srgbClr val="000000">
                    <a:alpha val="43137"/>
                  </a:srgbClr>
                </a:outerShdw>
              </a:effectLst>
            </a:endParaRPr>
          </a:p>
        </p:txBody>
      </p:sp>
      <p:sp>
        <p:nvSpPr>
          <p:cNvPr id="3" name="Right Arrow 2"/>
          <p:cNvSpPr/>
          <p:nvPr/>
        </p:nvSpPr>
        <p:spPr>
          <a:xfrm rot="2541819">
            <a:off x="435593" y="3261214"/>
            <a:ext cx="5298892" cy="1656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If bank rate, Repo </a:t>
            </a:r>
            <a:r>
              <a:rPr lang="en-US" sz="2000" strike="sngStrike" dirty="0" smtClean="0">
                <a:effectLst>
                  <a:outerShdw blurRad="38100" dist="38100" dir="2700000" algn="tl">
                    <a:srgbClr val="000000">
                      <a:alpha val="43137"/>
                    </a:srgbClr>
                  </a:outerShdw>
                </a:effectLst>
              </a:rPr>
              <a:t>8%</a:t>
            </a:r>
            <a:r>
              <a:rPr lang="en-US" sz="2000" dirty="0" smtClean="0">
                <a:effectLst>
                  <a:outerShdw blurRad="38100" dist="38100" dir="2700000" algn="tl">
                    <a:srgbClr val="000000">
                      <a:alpha val="43137"/>
                    </a:srgbClr>
                  </a:outerShdw>
                </a:effectLst>
              </a:rPr>
              <a:t> 1% =&gt; overleveraging and debt ever greening by corporates</a:t>
            </a:r>
            <a:endParaRPr lang="en-US" sz="2000" dirty="0">
              <a:effectLst>
                <a:outerShdw blurRad="38100" dist="38100" dir="2700000" algn="tl">
                  <a:srgbClr val="000000">
                    <a:alpha val="43137"/>
                  </a:srgbClr>
                </a:outerShdw>
              </a:effectLst>
            </a:endParaRPr>
          </a:p>
        </p:txBody>
      </p:sp>
      <p:pic>
        <p:nvPicPr>
          <p:cNvPr id="11" name="Picture 10"/>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81074" y="5467261"/>
            <a:ext cx="1956789" cy="1327822"/>
          </a:xfrm>
          <a:prstGeom prst="rect">
            <a:avLst/>
          </a:prstGeom>
        </p:spPr>
      </p:pic>
      <p:sp>
        <p:nvSpPr>
          <p:cNvPr id="14" name="Pentagon 13"/>
          <p:cNvSpPr/>
          <p:nvPr/>
        </p:nvSpPr>
        <p:spPr>
          <a:xfrm>
            <a:off x="0" y="3487160"/>
            <a:ext cx="2237863" cy="793470"/>
          </a:xfrm>
          <a:prstGeom prst="homePlate">
            <a:avLst>
              <a:gd name="adj" fmla="val 28622"/>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+Cooperative banks issues</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62809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6590" y="5777908"/>
            <a:ext cx="1017119" cy="847599"/>
          </a:xfrm>
          <a:prstGeom prst="rect">
            <a:avLst/>
          </a:prstGeom>
        </p:spPr>
      </p:pic>
      <p:graphicFrame>
        <p:nvGraphicFramePr>
          <p:cNvPr id="6" name="Content Placeholder 5"/>
          <p:cNvGraphicFramePr>
            <a:graphicFrameLocks noGrp="1"/>
          </p:cNvGraphicFramePr>
          <p:nvPr>
            <p:ph idx="1"/>
            <p:extLst/>
          </p:nvPr>
        </p:nvGraphicFramePr>
        <p:xfrm>
          <a:off x="2164360" y="4280630"/>
          <a:ext cx="5151700" cy="1921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smtClean="0"/>
              <a:t>Limitation of Monetary policy..</a:t>
            </a:r>
            <a:endParaRPr lang="en-US" dirty="0"/>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059326" y="3104741"/>
            <a:ext cx="1733313" cy="1674698"/>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52662" y="2165253"/>
            <a:ext cx="1901858" cy="1255226"/>
          </a:xfrm>
          <a:prstGeom prst="rect">
            <a:avLst/>
          </a:prstGeom>
        </p:spPr>
      </p:pic>
      <p:pic>
        <p:nvPicPr>
          <p:cNvPr id="2" name="Picture 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42731" y="5802109"/>
            <a:ext cx="1043258" cy="696287"/>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53020" y="-40853"/>
            <a:ext cx="2272184" cy="2104760"/>
          </a:xfrm>
          <a:prstGeom prst="rect">
            <a:avLst/>
          </a:prstGeom>
        </p:spPr>
      </p:pic>
      <p:sp>
        <p:nvSpPr>
          <p:cNvPr id="5" name="Rectangle 4"/>
          <p:cNvSpPr/>
          <p:nvPr/>
        </p:nvSpPr>
        <p:spPr>
          <a:xfrm>
            <a:off x="2810312" y="6201709"/>
            <a:ext cx="5603846" cy="593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M1: Currency with Public + Demand Deposits </a:t>
            </a:r>
            <a:endParaRPr lang="en-US" sz="2400" dirty="0"/>
          </a:p>
        </p:txBody>
      </p:sp>
      <p:sp>
        <p:nvSpPr>
          <p:cNvPr id="12" name="Rectangle 11"/>
          <p:cNvSpPr/>
          <p:nvPr/>
        </p:nvSpPr>
        <p:spPr>
          <a:xfrm rot="930611">
            <a:off x="1176070" y="2057871"/>
            <a:ext cx="2533475" cy="98151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M0: reserve money</a:t>
            </a:r>
          </a:p>
          <a:p>
            <a:pPr algn="ctr"/>
            <a:r>
              <a:rPr lang="en-US" sz="2400" dirty="0" smtClean="0"/>
              <a:t>High powered money</a:t>
            </a:r>
            <a:endParaRPr lang="en-US" sz="2400" dirty="0"/>
          </a:p>
        </p:txBody>
      </p:sp>
      <p:pic>
        <p:nvPicPr>
          <p:cNvPr id="13" name="Picture 1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91626" y="5753708"/>
            <a:ext cx="727836" cy="89600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649720" y="-40853"/>
            <a:ext cx="1511481" cy="2104760"/>
          </a:xfrm>
          <a:prstGeom prst="rect">
            <a:avLst/>
          </a:prstGeom>
        </p:spPr>
      </p:pic>
      <p:pic>
        <p:nvPicPr>
          <p:cNvPr id="17" name="Picture 1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097670" y="396814"/>
            <a:ext cx="3206581" cy="2404936"/>
          </a:xfrm>
          <a:prstGeom prst="rect">
            <a:avLst/>
          </a:prstGeom>
        </p:spPr>
      </p:pic>
      <p:pic>
        <p:nvPicPr>
          <p:cNvPr id="18" name="Picture 1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472364" y="668597"/>
            <a:ext cx="2099636" cy="1522236"/>
          </a:xfrm>
          <a:prstGeom prst="rect">
            <a:avLst/>
          </a:prstGeom>
        </p:spPr>
      </p:pic>
      <p:pic>
        <p:nvPicPr>
          <p:cNvPr id="19" name="Picture 1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0" y="189201"/>
            <a:ext cx="1265738" cy="1827781"/>
          </a:xfrm>
          <a:prstGeom prst="rect">
            <a:avLst/>
          </a:prstGeom>
        </p:spPr>
      </p:pic>
      <p:pic>
        <p:nvPicPr>
          <p:cNvPr id="3" name="Picture 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914552" y="653273"/>
            <a:ext cx="1725611" cy="1417827"/>
          </a:xfrm>
          <a:prstGeom prst="rect">
            <a:avLst/>
          </a:prstGeom>
        </p:spPr>
      </p:pic>
      <p:pic>
        <p:nvPicPr>
          <p:cNvPr id="20" name="Picture 19"/>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9556" y="1904572"/>
            <a:ext cx="1265738" cy="1827781"/>
          </a:xfrm>
          <a:prstGeom prst="rect">
            <a:avLst/>
          </a:prstGeom>
        </p:spPr>
      </p:pic>
      <p:pic>
        <p:nvPicPr>
          <p:cNvPr id="22" name="Picture 21"/>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563238" y="2243935"/>
            <a:ext cx="2099636" cy="1522236"/>
          </a:xfrm>
          <a:prstGeom prst="rect">
            <a:avLst/>
          </a:prstGeom>
        </p:spPr>
      </p:pic>
      <p:pic>
        <p:nvPicPr>
          <p:cNvPr id="23" name="Picture 22"/>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1380" y="2632411"/>
            <a:ext cx="1265738" cy="1827781"/>
          </a:xfrm>
          <a:prstGeom prst="rect">
            <a:avLst/>
          </a:prstGeom>
        </p:spPr>
      </p:pic>
      <p:pic>
        <p:nvPicPr>
          <p:cNvPr id="24" name="Picture 2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28822" y="1429795"/>
            <a:ext cx="2099636" cy="1522236"/>
          </a:xfrm>
          <a:prstGeom prst="rect">
            <a:avLst/>
          </a:prstGeom>
        </p:spPr>
      </p:pic>
      <p:pic>
        <p:nvPicPr>
          <p:cNvPr id="14" name="Picture 13"/>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7585452" y="2535952"/>
            <a:ext cx="1640016" cy="17953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Rectangle 15"/>
          <p:cNvSpPr/>
          <p:nvPr/>
        </p:nvSpPr>
        <p:spPr>
          <a:xfrm>
            <a:off x="6326868" y="4801909"/>
            <a:ext cx="943837" cy="64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4000</a:t>
            </a:r>
            <a:endParaRPr lang="en-US" sz="2800" dirty="0"/>
          </a:p>
        </p:txBody>
      </p:sp>
      <p:sp>
        <p:nvSpPr>
          <p:cNvPr id="25" name="Rectangle 24"/>
          <p:cNvSpPr/>
          <p:nvPr/>
        </p:nvSpPr>
        <p:spPr>
          <a:xfrm>
            <a:off x="7113864" y="4280630"/>
            <a:ext cx="2030135" cy="19210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Leaked Rs.2000</a:t>
            </a:r>
          </a:p>
          <a:p>
            <a:pPr algn="ctr"/>
            <a:r>
              <a:rPr lang="en-US" sz="2000" dirty="0"/>
              <a:t>=</a:t>
            </a:r>
            <a:r>
              <a:rPr lang="en-US" sz="2000" dirty="0" smtClean="0"/>
              <a:t>inflation</a:t>
            </a:r>
            <a:r>
              <a:rPr lang="en-US" sz="2000" dirty="0" smtClean="0">
                <a:latin typeface="Franklin Gothic Medium Cond" panose="020B0606030402020204" pitchFamily="34" charset="0"/>
              </a:rPr>
              <a:t>▲</a:t>
            </a:r>
          </a:p>
          <a:p>
            <a:pPr algn="ctr"/>
            <a:r>
              <a:rPr lang="en-US" sz="2000" dirty="0"/>
              <a:t>Although 7</a:t>
            </a:r>
            <a:r>
              <a:rPr lang="en-US" sz="2000" baseline="30000" dirty="0"/>
              <a:t>th</a:t>
            </a:r>
            <a:r>
              <a:rPr lang="en-US" sz="2000" dirty="0"/>
              <a:t> PC and OROP unlikely to have this, says RBI </a:t>
            </a:r>
          </a:p>
        </p:txBody>
      </p:sp>
      <p:sp>
        <p:nvSpPr>
          <p:cNvPr id="26" name="Down Arrow 25"/>
          <p:cNvSpPr/>
          <p:nvPr/>
        </p:nvSpPr>
        <p:spPr>
          <a:xfrm>
            <a:off x="6844141" y="3420479"/>
            <a:ext cx="412336" cy="15709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796373" y="4827835"/>
            <a:ext cx="943837" cy="64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400</a:t>
            </a:r>
            <a:endParaRPr lang="en-US" sz="3200" dirty="0"/>
          </a:p>
        </p:txBody>
      </p:sp>
      <p:sp>
        <p:nvSpPr>
          <p:cNvPr id="28" name="Rectangle 27"/>
          <p:cNvSpPr/>
          <p:nvPr/>
        </p:nvSpPr>
        <p:spPr>
          <a:xfrm>
            <a:off x="3628163" y="5514772"/>
            <a:ext cx="943837" cy="64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3600</a:t>
            </a:r>
            <a:endParaRPr lang="en-US" sz="2800" dirty="0"/>
          </a:p>
        </p:txBody>
      </p:sp>
    </p:spTree>
    <p:extLst>
      <p:ext uri="{BB962C8B-B14F-4D97-AF65-F5344CB8AC3E}">
        <p14:creationId xmlns:p14="http://schemas.microsoft.com/office/powerpoint/2010/main" val="392301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par>
                                <p:cTn id="11" presetID="16" presetClass="entr" presetSubtype="21"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inVertical)">
                                      <p:cBhvr>
                                        <p:cTn id="13" dur="500"/>
                                        <p:tgtEl>
                                          <p:spTgt spid="24"/>
                                        </p:tgtEl>
                                      </p:cBhvr>
                                    </p:animEffect>
                                  </p:childTnLst>
                                </p:cTn>
                              </p:par>
                              <p:par>
                                <p:cTn id="14" presetID="16" presetClass="entr" presetSubtype="2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arn(inVertical)">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26" grpId="0" animBg="1"/>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493696" y="3006165"/>
            <a:ext cx="4572638" cy="3429479"/>
          </a:xfrm>
          <a:prstGeom prst="rect">
            <a:avLst/>
          </a:prstGeom>
        </p:spPr>
      </p:pic>
      <p:sp>
        <p:nvSpPr>
          <p:cNvPr id="6" name="Curved Down Arrow 5"/>
          <p:cNvSpPr/>
          <p:nvPr/>
        </p:nvSpPr>
        <p:spPr>
          <a:xfrm rot="1929005">
            <a:off x="4552827" y="2371264"/>
            <a:ext cx="4697835" cy="1302085"/>
          </a:xfrm>
          <a:prstGeom prst="curved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a:off x="4862147" y="91404"/>
            <a:ext cx="4179122" cy="1837189"/>
          </a:xfrm>
          <a:prstGeom prst="rect">
            <a:avLst/>
          </a:prstGeom>
          <a:ln w="76200">
            <a:solidFill>
              <a:srgbClr val="FFFF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800" dirty="0">
                <a:effectLst>
                  <a:outerShdw blurRad="38100" dist="38100" dir="2700000" algn="tl">
                    <a:srgbClr val="000000">
                      <a:alpha val="43137"/>
                    </a:srgbClr>
                  </a:outerShdw>
                </a:effectLst>
              </a:rPr>
              <a:t>MP </a:t>
            </a:r>
            <a:r>
              <a:rPr lang="en-US" sz="2800" dirty="0" smtClean="0">
                <a:effectLst>
                  <a:outerShdw blurRad="38100" dist="38100" dir="2700000" algn="tl">
                    <a:srgbClr val="000000">
                      <a:alpha val="43137"/>
                    </a:srgbClr>
                  </a:outerShdw>
                </a:effectLst>
              </a:rPr>
              <a:t>is a catalyst, but NOT panacea </a:t>
            </a:r>
            <a:r>
              <a:rPr lang="en-US" sz="2800" dirty="0">
                <a:effectLst>
                  <a:outerShdw blurRad="38100" dist="38100" dir="2700000" algn="tl">
                    <a:srgbClr val="000000">
                      <a:alpha val="43137"/>
                    </a:srgbClr>
                  </a:outerShdw>
                </a:effectLst>
              </a:rPr>
              <a:t>for economic </a:t>
            </a:r>
            <a:r>
              <a:rPr lang="en-US" sz="2800" dirty="0" smtClean="0">
                <a:effectLst>
                  <a:outerShdw blurRad="38100" dist="38100" dir="2700000" algn="tl">
                    <a:srgbClr val="000000">
                      <a:alpha val="43137"/>
                    </a:srgbClr>
                  </a:outerShdw>
                </a:effectLst>
              </a:rPr>
              <a:t>growth. Structural </a:t>
            </a:r>
            <a:r>
              <a:rPr lang="en-US" sz="2800" dirty="0">
                <a:effectLst>
                  <a:outerShdw blurRad="38100" dist="38100" dir="2700000" algn="tl">
                    <a:srgbClr val="000000">
                      <a:alpha val="43137"/>
                    </a:srgbClr>
                  </a:outerShdw>
                </a:effectLst>
              </a:rPr>
              <a:t>reforms required.</a:t>
            </a:r>
          </a:p>
        </p:txBody>
      </p:sp>
      <p:sp>
        <p:nvSpPr>
          <p:cNvPr id="2" name="Rectangle 1"/>
          <p:cNvSpPr/>
          <p:nvPr/>
        </p:nvSpPr>
        <p:spPr>
          <a:xfrm>
            <a:off x="5662246" y="2769578"/>
            <a:ext cx="3407744" cy="40180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u="sng" dirty="0" smtClean="0">
                <a:effectLst>
                  <a:outerShdw blurRad="38100" dist="38100" dir="2700000" algn="tl">
                    <a:srgbClr val="000000">
                      <a:alpha val="43137"/>
                    </a:srgbClr>
                  </a:outerShdw>
                </a:effectLst>
              </a:rPr>
              <a:t>economy </a:t>
            </a:r>
            <a:r>
              <a:rPr lang="en-US" sz="2000" b="1" u="sng" dirty="0">
                <a:effectLst>
                  <a:outerShdw blurRad="38100" dist="38100" dir="2700000" algn="tl">
                    <a:srgbClr val="000000">
                      <a:alpha val="43137"/>
                    </a:srgbClr>
                  </a:outerShdw>
                </a:effectLst>
              </a:rPr>
              <a:t>is not </a:t>
            </a:r>
            <a:r>
              <a:rPr lang="en-US" sz="2000" b="1" u="sng" dirty="0" smtClean="0">
                <a:effectLst>
                  <a:outerShdw blurRad="38100" dist="38100" dir="2700000" algn="tl">
                    <a:srgbClr val="000000">
                      <a:alpha val="43137"/>
                    </a:srgbClr>
                  </a:outerShdw>
                </a:effectLst>
              </a:rPr>
              <a:t>100% monetized</a:t>
            </a:r>
            <a:endParaRPr lang="en-US" sz="2000" b="1" u="sng" dirty="0">
              <a:effectLst>
                <a:outerShdw blurRad="38100" dist="38100" dir="2700000" algn="tl">
                  <a:srgbClr val="000000">
                    <a:alpha val="43137"/>
                  </a:srgbClr>
                </a:outerShdw>
              </a:effectLst>
            </a:endParaRPr>
          </a:p>
          <a:p>
            <a:pPr marL="457200" indent="-457200" fontAlgn="ctr">
              <a:buFont typeface="+mj-lt"/>
              <a:buAutoNum type="arabicPeriod"/>
            </a:pPr>
            <a:r>
              <a:rPr lang="en-US" sz="2000" dirty="0">
                <a:effectLst>
                  <a:outerShdw blurRad="38100" dist="38100" dir="2700000" algn="tl">
                    <a:srgbClr val="000000">
                      <a:alpha val="43137"/>
                    </a:srgbClr>
                  </a:outerShdw>
                </a:effectLst>
              </a:rPr>
              <a:t>Non-monetized “land resources”: minerals, factories</a:t>
            </a:r>
          </a:p>
          <a:p>
            <a:pPr marL="457200" indent="-457200" fontAlgn="ctr">
              <a:buFont typeface="+mj-lt"/>
              <a:buAutoNum type="arabicPeriod"/>
            </a:pPr>
            <a:r>
              <a:rPr lang="en-US" sz="2000" dirty="0" smtClean="0">
                <a:effectLst>
                  <a:outerShdw blurRad="38100" dist="38100" dir="2700000" algn="tl">
                    <a:srgbClr val="000000">
                      <a:alpha val="43137"/>
                    </a:srgbClr>
                  </a:outerShdw>
                </a:effectLst>
              </a:rPr>
              <a:t>Labour </a:t>
            </a:r>
            <a:r>
              <a:rPr lang="en-US" sz="2000" dirty="0">
                <a:effectLst>
                  <a:outerShdw blurRad="38100" dist="38100" dir="2700000" algn="tl">
                    <a:srgbClr val="000000">
                      <a:alpha val="43137"/>
                    </a:srgbClr>
                  </a:outerShdw>
                </a:effectLst>
              </a:rPr>
              <a:t>is not always a 'salable commodity' in monetary </a:t>
            </a:r>
            <a:r>
              <a:rPr lang="en-US" sz="2000" dirty="0" smtClean="0">
                <a:effectLst>
                  <a:outerShdw blurRad="38100" dist="38100" dir="2700000" algn="tl">
                    <a:srgbClr val="000000">
                      <a:alpha val="43137"/>
                    </a:srgbClr>
                  </a:outerShdw>
                </a:effectLst>
              </a:rPr>
              <a:t>terms: 1</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agri-labourers</a:t>
            </a:r>
            <a:r>
              <a:rPr lang="en-US" sz="2000" dirty="0">
                <a:effectLst>
                  <a:outerShdw blurRad="38100" dist="38100" dir="2700000" algn="tl">
                    <a:srgbClr val="000000">
                      <a:alpha val="43137"/>
                    </a:srgbClr>
                  </a:outerShdw>
                </a:effectLst>
              </a:rPr>
              <a:t> paid in kind 2) women in rural </a:t>
            </a:r>
            <a:r>
              <a:rPr lang="en-US" sz="2000" dirty="0" smtClean="0">
                <a:effectLst>
                  <a:outerShdw blurRad="38100" dist="38100" dir="2700000" algn="tl">
                    <a:srgbClr val="000000">
                      <a:alpha val="43137"/>
                    </a:srgbClr>
                  </a:outerShdw>
                </a:effectLst>
              </a:rPr>
              <a:t>India</a:t>
            </a:r>
          </a:p>
          <a:p>
            <a:pPr marL="457200" indent="-457200" fontAlgn="ctr">
              <a:buFont typeface="+mj-lt"/>
              <a:buAutoNum type="arabicPeriod"/>
            </a:pPr>
            <a:r>
              <a:rPr lang="en-US" sz="2000" dirty="0" smtClean="0">
                <a:effectLst>
                  <a:outerShdw blurRad="38100" dist="38100" dir="2700000" algn="tl">
                    <a:srgbClr val="000000">
                      <a:alpha val="43137"/>
                    </a:srgbClr>
                  </a:outerShdw>
                </a:effectLst>
              </a:rPr>
              <a:t>Unorganized </a:t>
            </a:r>
            <a:r>
              <a:rPr lang="en-US" sz="2000" dirty="0">
                <a:effectLst>
                  <a:outerShdw blurRad="38100" dist="38100" dir="2700000" algn="tl">
                    <a:srgbClr val="000000">
                      <a:alpha val="43137"/>
                    </a:srgbClr>
                  </a:outerShdw>
                </a:effectLst>
              </a:rPr>
              <a:t>sector: Higher "Credit" doesn't improve level of </a:t>
            </a:r>
            <a:r>
              <a:rPr lang="en-US" sz="2000" dirty="0" smtClean="0">
                <a:effectLst>
                  <a:outerShdw blurRad="38100" dist="38100" dir="2700000" algn="tl">
                    <a:srgbClr val="000000">
                      <a:alpha val="43137"/>
                    </a:srgbClr>
                  </a:outerShdw>
                </a:effectLst>
              </a:rPr>
              <a:t>productivity, !(R&amp;D). </a:t>
            </a:r>
            <a:endParaRPr lang="en-US" sz="2000" dirty="0">
              <a:effectLst>
                <a:outerShdw blurRad="38100" dist="38100" dir="2700000" algn="tl">
                  <a:srgbClr val="000000">
                    <a:alpha val="43137"/>
                  </a:srgbClr>
                </a:outerShdw>
              </a:effectLst>
            </a:endParaRPr>
          </a:p>
        </p:txBody>
      </p:sp>
      <p:sp>
        <p:nvSpPr>
          <p:cNvPr id="8" name="Right Arrow 7"/>
          <p:cNvSpPr/>
          <p:nvPr/>
        </p:nvSpPr>
        <p:spPr>
          <a:xfrm rot="1066610">
            <a:off x="3098021" y="5543700"/>
            <a:ext cx="2863679" cy="112412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“Hawkish” policy= SME can’t get cheap loans </a:t>
            </a:r>
            <a:r>
              <a:rPr lang="en-US" dirty="0" smtClean="0">
                <a:sym typeface="Wingdings" panose="05000000000000000000" pitchFamily="2" charset="2"/>
              </a:rPr>
              <a:t></a:t>
            </a:r>
            <a:endParaRPr lang="en-US" dirty="0"/>
          </a:p>
        </p:txBody>
      </p:sp>
      <p:pic>
        <p:nvPicPr>
          <p:cNvPr id="3" name="Picture 2"/>
          <p:cNvPicPr>
            <a:picLocks noChangeAspect="1"/>
          </p:cNvPicPr>
          <p:nvPr/>
        </p:nvPicPr>
        <p:blipFill>
          <a:blip r:embed="rId4"/>
          <a:stretch>
            <a:fillRect/>
          </a:stretch>
        </p:blipFill>
        <p:spPr>
          <a:xfrm>
            <a:off x="5333" y="55367"/>
            <a:ext cx="4572638" cy="3429479"/>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 y="3078760"/>
            <a:ext cx="3109500" cy="3779239"/>
          </a:xfrm>
          <a:prstGeom prst="rect">
            <a:avLst/>
          </a:prstGeom>
        </p:spPr>
      </p:pic>
      <p:sp>
        <p:nvSpPr>
          <p:cNvPr id="10" name="Right Arrow 9"/>
          <p:cNvSpPr/>
          <p:nvPr/>
        </p:nvSpPr>
        <p:spPr>
          <a:xfrm rot="16579589">
            <a:off x="1667036" y="4369635"/>
            <a:ext cx="3099968" cy="35233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5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
                                            <p:bg/>
                                          </p:spTgt>
                                        </p:tgtEl>
                                        <p:attrNameLst>
                                          <p:attrName>style.visibility</p:attrName>
                                        </p:attrNameLst>
                                      </p:cBhvr>
                                      <p:to>
                                        <p:strVal val="visible"/>
                                      </p:to>
                                    </p:set>
                                    <p:animEffect transition="in" filter="fade">
                                      <p:cBhvr>
                                        <p:cTn id="23" dur="1000"/>
                                        <p:tgtEl>
                                          <p:spTgt spid="2">
                                            <p:bg/>
                                          </p:spTgt>
                                        </p:tgtEl>
                                      </p:cBhvr>
                                    </p:animEffect>
                                    <p:anim calcmode="lin" valueType="num">
                                      <p:cBhvr>
                                        <p:cTn id="24" dur="1000" fill="hold"/>
                                        <p:tgtEl>
                                          <p:spTgt spid="2">
                                            <p:bg/>
                                          </p:spTgt>
                                        </p:tgtEl>
                                        <p:attrNameLst>
                                          <p:attrName>ppt_x</p:attrName>
                                        </p:attrNameLst>
                                      </p:cBhvr>
                                      <p:tavLst>
                                        <p:tav tm="0">
                                          <p:val>
                                            <p:strVal val="#ppt_x"/>
                                          </p:val>
                                        </p:tav>
                                        <p:tav tm="100000">
                                          <p:val>
                                            <p:strVal val="#ppt_x"/>
                                          </p:val>
                                        </p:tav>
                                      </p:tavLst>
                                    </p:anim>
                                    <p:anim calcmode="lin" valueType="num">
                                      <p:cBhvr>
                                        <p:cTn id="25" dur="1000" fill="hold"/>
                                        <p:tgtEl>
                                          <p:spTgt spid="2">
                                            <p:bg/>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
                                            <p:txEl>
                                              <p:pRg st="0" end="0"/>
                                            </p:txEl>
                                          </p:spTgt>
                                        </p:tgtEl>
                                        <p:attrNameLst>
                                          <p:attrName>style.visibility</p:attrName>
                                        </p:attrNameLst>
                                      </p:cBhvr>
                                      <p:to>
                                        <p:strVal val="visible"/>
                                      </p:to>
                                    </p:set>
                                    <p:animEffect transition="in" filter="fade">
                                      <p:cBhvr>
                                        <p:cTn id="30" dur="1000"/>
                                        <p:tgtEl>
                                          <p:spTgt spid="2">
                                            <p:txEl>
                                              <p:pRg st="0" end="0"/>
                                            </p:txEl>
                                          </p:spTgt>
                                        </p:tgtEl>
                                      </p:cBhvr>
                                    </p:animEffect>
                                    <p:anim calcmode="lin" valueType="num">
                                      <p:cBhvr>
                                        <p:cTn id="31"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fade">
                                      <p:cBhvr>
                                        <p:cTn id="37" dur="1000"/>
                                        <p:tgtEl>
                                          <p:spTgt spid="2">
                                            <p:txEl>
                                              <p:pRg st="1" end="1"/>
                                            </p:txEl>
                                          </p:spTgt>
                                        </p:tgtEl>
                                      </p:cBhvr>
                                    </p:animEffect>
                                    <p:anim calcmode="lin" valueType="num">
                                      <p:cBhvr>
                                        <p:cTn id="3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
                                            <p:txEl>
                                              <p:pRg st="2" end="2"/>
                                            </p:txEl>
                                          </p:spTgt>
                                        </p:tgtEl>
                                        <p:attrNameLst>
                                          <p:attrName>style.visibility</p:attrName>
                                        </p:attrNameLst>
                                      </p:cBhvr>
                                      <p:to>
                                        <p:strVal val="visible"/>
                                      </p:to>
                                    </p:set>
                                    <p:animEffect transition="in" filter="fade">
                                      <p:cBhvr>
                                        <p:cTn id="44" dur="1000"/>
                                        <p:tgtEl>
                                          <p:spTgt spid="2">
                                            <p:txEl>
                                              <p:pRg st="2" end="2"/>
                                            </p:txEl>
                                          </p:spTgt>
                                        </p:tgtEl>
                                      </p:cBhvr>
                                    </p:animEffect>
                                    <p:anim calcmode="lin" valueType="num">
                                      <p:cBhvr>
                                        <p:cTn id="4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
                                            <p:txEl>
                                              <p:pRg st="3" end="3"/>
                                            </p:txEl>
                                          </p:spTgt>
                                        </p:tgtEl>
                                        <p:attrNameLst>
                                          <p:attrName>style.visibility</p:attrName>
                                        </p:attrNameLst>
                                      </p:cBhvr>
                                      <p:to>
                                        <p:strVal val="visible"/>
                                      </p:to>
                                    </p:set>
                                    <p:animEffect transition="in" filter="fade">
                                      <p:cBhvr>
                                        <p:cTn id="51" dur="1000"/>
                                        <p:tgtEl>
                                          <p:spTgt spid="2">
                                            <p:txEl>
                                              <p:pRg st="3" end="3"/>
                                            </p:txEl>
                                          </p:spTgt>
                                        </p:tgtEl>
                                      </p:cBhvr>
                                    </p:animEffect>
                                    <p:anim calcmode="lin" valueType="num">
                                      <p:cBhvr>
                                        <p:cTn id="5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2" grpId="0" build="p"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52444" y="3199608"/>
            <a:ext cx="3185545" cy="2389159"/>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61463"/>
            <a:ext cx="9144000" cy="1034540"/>
          </a:xfrm>
          <a:prstGeom prst="rect">
            <a:avLst/>
          </a:prstGeom>
        </p:spPr>
      </p:pic>
      <p:pic>
        <p:nvPicPr>
          <p:cNvPr id="3" name="Picture 2"/>
          <p:cNvPicPr>
            <a:picLocks noChangeAspect="1"/>
          </p:cNvPicPr>
          <p:nvPr/>
        </p:nvPicPr>
        <p:blipFill>
          <a:blip r:embed="rId5"/>
          <a:stretch>
            <a:fillRect/>
          </a:stretch>
        </p:blipFill>
        <p:spPr>
          <a:xfrm>
            <a:off x="1" y="1096003"/>
            <a:ext cx="8533333" cy="1428571"/>
          </a:xfrm>
          <a:prstGeom prst="rect">
            <a:avLst/>
          </a:prstGeom>
        </p:spPr>
      </p:pic>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 y="2362815"/>
            <a:ext cx="4001549" cy="2224840"/>
          </a:xfrm>
          <a:prstGeom prst="rect">
            <a:avLst/>
          </a:prstGeom>
        </p:spPr>
      </p:pic>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704" y="5667280"/>
            <a:ext cx="9156705" cy="1190720"/>
          </a:xfrm>
          <a:prstGeom prst="rect">
            <a:avLst/>
          </a:prstGeom>
        </p:spPr>
      </p:pic>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01550" y="2091749"/>
            <a:ext cx="5148287" cy="1107859"/>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668" y="5100929"/>
            <a:ext cx="9104334" cy="520727"/>
          </a:xfrm>
          <a:prstGeom prst="rect">
            <a:avLst/>
          </a:prstGeom>
        </p:spPr>
      </p:pic>
    </p:spTree>
    <p:extLst>
      <p:ext uri="{BB962C8B-B14F-4D97-AF65-F5344CB8AC3E}">
        <p14:creationId xmlns:p14="http://schemas.microsoft.com/office/powerpoint/2010/main" val="315828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Suppose RBI reduces repo rate by 2%</a:t>
            </a:r>
            <a:endParaRPr lang="en-US"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47539" y="4144117"/>
            <a:ext cx="2796461" cy="1845665"/>
          </a:xfrm>
          <a:prstGeom prst="rect">
            <a:avLst/>
          </a:prstGeom>
        </p:spPr>
      </p:pic>
      <p:sp>
        <p:nvSpPr>
          <p:cNvPr id="12" name="TextBox 11"/>
          <p:cNvSpPr txBox="1"/>
          <p:nvPr/>
        </p:nvSpPr>
        <p:spPr>
          <a:xfrm>
            <a:off x="6347539" y="5594452"/>
            <a:ext cx="2756916" cy="707886"/>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Arial Black" panose="020B0A04020102020204" pitchFamily="34" charset="0"/>
              </a:rPr>
              <a:t>Depositor</a:t>
            </a:r>
          </a:p>
          <a:p>
            <a:pPr algn="ctr"/>
            <a:r>
              <a:rPr lang="en-US" sz="2000" dirty="0" smtClean="0">
                <a:latin typeface="Arial Black" panose="020B0A04020102020204" pitchFamily="34" charset="0"/>
              </a:rPr>
              <a:t>7(FD)% </a:t>
            </a:r>
            <a:endParaRPr lang="en-US" sz="2000" dirty="0">
              <a:latin typeface="Arial Black" panose="020B0A04020102020204" pitchFamily="34" charset="0"/>
            </a:endParaRPr>
          </a:p>
        </p:txBody>
      </p:sp>
      <p:sp>
        <p:nvSpPr>
          <p:cNvPr id="16" name="TextBox 15"/>
          <p:cNvSpPr txBox="1"/>
          <p:nvPr/>
        </p:nvSpPr>
        <p:spPr>
          <a:xfrm>
            <a:off x="667403" y="829771"/>
            <a:ext cx="2756916" cy="507831"/>
          </a:xfrm>
          <a:prstGeom prst="homePlate">
            <a:avLst/>
          </a:prstGeom>
          <a:solidFill>
            <a:schemeClr val="accent4"/>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Asset</a:t>
            </a:r>
            <a:endParaRPr lang="en-US" sz="2700" dirty="0">
              <a:latin typeface="Arial Black" panose="020B0A04020102020204" pitchFamily="34" charset="0"/>
            </a:endParaRPr>
          </a:p>
        </p:txBody>
      </p:sp>
      <p:sp>
        <p:nvSpPr>
          <p:cNvPr id="17" name="TextBox 16"/>
          <p:cNvSpPr txBox="1"/>
          <p:nvPr/>
        </p:nvSpPr>
        <p:spPr>
          <a:xfrm>
            <a:off x="6327766" y="3615628"/>
            <a:ext cx="2900260" cy="507831"/>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Liability</a:t>
            </a:r>
            <a:endParaRPr lang="en-US" sz="2700" dirty="0">
              <a:latin typeface="Arial Black" panose="020B0A04020102020204" pitchFamily="34" charset="0"/>
            </a:endParaRP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319" y="520752"/>
            <a:ext cx="2755703" cy="2662515"/>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403" y="1353761"/>
            <a:ext cx="2526745" cy="1686389"/>
          </a:xfrm>
          <a:prstGeom prst="rect">
            <a:avLst/>
          </a:prstGeom>
        </p:spPr>
      </p:pic>
      <p:sp>
        <p:nvSpPr>
          <p:cNvPr id="11" name="TextBox 10"/>
          <p:cNvSpPr txBox="1"/>
          <p:nvPr/>
        </p:nvSpPr>
        <p:spPr>
          <a:xfrm>
            <a:off x="667403" y="2862099"/>
            <a:ext cx="2756916" cy="923330"/>
          </a:xfrm>
          <a:prstGeom prst="homePlate">
            <a:avLst/>
          </a:prstGeom>
          <a:solidFill>
            <a:schemeClr val="accent4"/>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Borrower</a:t>
            </a:r>
          </a:p>
          <a:p>
            <a:pPr algn="ctr"/>
            <a:r>
              <a:rPr lang="en-US" sz="2700" dirty="0" smtClean="0">
                <a:latin typeface="Arial Black" panose="020B0A04020102020204" pitchFamily="34" charset="0"/>
              </a:rPr>
              <a:t>6%-6.5%</a:t>
            </a:r>
            <a:endParaRPr lang="en-US" sz="2700" dirty="0">
              <a:latin typeface="Arial Black" panose="020B0A04020102020204" pitchFamily="34" charset="0"/>
            </a:endParaRPr>
          </a:p>
        </p:txBody>
      </p:sp>
      <p:graphicFrame>
        <p:nvGraphicFramePr>
          <p:cNvPr id="14" name="Diagram 13"/>
          <p:cNvGraphicFramePr/>
          <p:nvPr>
            <p:extLst/>
          </p:nvPr>
        </p:nvGraphicFramePr>
        <p:xfrm>
          <a:off x="3365450" y="2881418"/>
          <a:ext cx="2732145" cy="21218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ular Callout 2"/>
          <p:cNvSpPr/>
          <p:nvPr/>
        </p:nvSpPr>
        <p:spPr>
          <a:xfrm>
            <a:off x="667403" y="3942328"/>
            <a:ext cx="2756916" cy="1124622"/>
          </a:xfrm>
          <a:prstGeom prst="wedgeRectCallout">
            <a:avLst>
              <a:gd name="adj1" fmla="val -9987"/>
              <a:gd name="adj2" fmla="val -675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2000" dirty="0" smtClean="0">
                <a:effectLst>
                  <a:outerShdw blurRad="38100" dist="38100" dir="2700000" algn="tl">
                    <a:srgbClr val="000000">
                      <a:alpha val="43137"/>
                    </a:srgbClr>
                  </a:outerShdw>
                </a:effectLst>
              </a:rPr>
              <a:t>MSME happy,</a:t>
            </a:r>
          </a:p>
          <a:p>
            <a:pPr marL="457200" indent="-457200">
              <a:buFont typeface="Arial" panose="020B0604020202020204" pitchFamily="34" charset="0"/>
              <a:buChar char="•"/>
            </a:pPr>
            <a:r>
              <a:rPr lang="en-US" sz="2000" dirty="0" smtClean="0">
                <a:effectLst>
                  <a:outerShdw blurRad="38100" dist="38100" dir="2700000" algn="tl">
                    <a:srgbClr val="000000">
                      <a:alpha val="43137"/>
                    </a:srgbClr>
                  </a:outerShdw>
                </a:effectLst>
              </a:rPr>
              <a:t>Consumer Demand boost …BUT</a:t>
            </a:r>
            <a:endParaRPr lang="en-US" sz="2000" dirty="0">
              <a:effectLst>
                <a:outerShdw blurRad="38100" dist="38100" dir="2700000" algn="tl">
                  <a:srgbClr val="000000">
                    <a:alpha val="43137"/>
                  </a:srgbClr>
                </a:outerShdw>
              </a:effectLst>
            </a:endParaRPr>
          </a:p>
        </p:txBody>
      </p:sp>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871816" y="262092"/>
            <a:ext cx="2272184" cy="2104760"/>
          </a:xfrm>
          <a:prstGeom prst="rect">
            <a:avLst/>
          </a:prstGeom>
        </p:spPr>
      </p:pic>
      <p:sp>
        <p:nvSpPr>
          <p:cNvPr id="19" name="TextBox 18"/>
          <p:cNvSpPr txBox="1"/>
          <p:nvPr/>
        </p:nvSpPr>
        <p:spPr>
          <a:xfrm>
            <a:off x="5892195" y="1998519"/>
            <a:ext cx="3406066" cy="1338828"/>
          </a:xfrm>
          <a:prstGeom prst="homePlate">
            <a:avLst>
              <a:gd name="adj" fmla="val 22265"/>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Repo Rate</a:t>
            </a:r>
          </a:p>
          <a:p>
            <a:pPr algn="ctr"/>
            <a:r>
              <a:rPr lang="en-US" sz="2700" dirty="0" smtClean="0">
                <a:latin typeface="Arial Black" panose="020B0A04020102020204" pitchFamily="34" charset="0"/>
              </a:rPr>
              <a:t>6-2=4%</a:t>
            </a:r>
          </a:p>
          <a:p>
            <a:pPr algn="ctr"/>
            <a:r>
              <a:rPr lang="en-US" sz="2700" dirty="0" smtClean="0">
                <a:latin typeface="Arial Black" panose="020B0A04020102020204" pitchFamily="34" charset="0"/>
              </a:rPr>
              <a:t>Bank rate=4.5%</a:t>
            </a:r>
            <a:endParaRPr lang="en-US" sz="2700" dirty="0">
              <a:latin typeface="Arial Black" panose="020B0A04020102020204" pitchFamily="34" charset="0"/>
            </a:endParaRPr>
          </a:p>
        </p:txBody>
      </p:sp>
      <p:sp>
        <p:nvSpPr>
          <p:cNvPr id="2" name="Rectangular Callout 1"/>
          <p:cNvSpPr/>
          <p:nvPr/>
        </p:nvSpPr>
        <p:spPr>
          <a:xfrm>
            <a:off x="973943" y="5099946"/>
            <a:ext cx="4783014" cy="1696897"/>
          </a:xfrm>
          <a:prstGeom prst="wedgeRectCallout">
            <a:avLst>
              <a:gd name="adj1" fmla="val 66476"/>
              <a:gd name="adj2" fmla="val 12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Then bank will not this much interest on deposit! it may go down to 4%...then depositor will shift to gold, real </a:t>
            </a:r>
            <a:r>
              <a:rPr lang="en-US" sz="2400" dirty="0" err="1" smtClean="0">
                <a:effectLst>
                  <a:outerShdw blurRad="38100" dist="38100" dir="2700000" algn="tl">
                    <a:srgbClr val="000000">
                      <a:alpha val="43137"/>
                    </a:srgbClr>
                  </a:outerShdw>
                </a:effectLst>
              </a:rPr>
              <a:t>estate..So</a:t>
            </a:r>
            <a:r>
              <a:rPr lang="en-US" sz="2400" dirty="0" smtClean="0">
                <a:effectLst>
                  <a:outerShdw blurRad="38100" dist="38100" dir="2700000" algn="tl">
                    <a:srgbClr val="000000">
                      <a:alpha val="43137"/>
                    </a:srgbClr>
                  </a:outerShdw>
                </a:effectLst>
              </a:rPr>
              <a:t>, “You can’t have it both ways”</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75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2103372"/>
            <a:ext cx="9143999" cy="4754628"/>
          </a:xfrm>
          <a:prstGeom prst="rect">
            <a:avLst/>
          </a:prstGeom>
        </p:spPr>
      </p:pic>
      <p:sp>
        <p:nvSpPr>
          <p:cNvPr id="4" name="Rectangle 3"/>
          <p:cNvSpPr/>
          <p:nvPr/>
        </p:nvSpPr>
        <p:spPr>
          <a:xfrm>
            <a:off x="1" y="131885"/>
            <a:ext cx="9082453"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If repo </a:t>
            </a:r>
            <a:r>
              <a:rPr lang="en-US" sz="3200" dirty="0" smtClean="0">
                <a:effectLst>
                  <a:outerShdw blurRad="38100" dist="38100" dir="2700000" algn="tl">
                    <a:srgbClr val="000000">
                      <a:alpha val="43137"/>
                    </a:srgbClr>
                  </a:outerShdw>
                </a:effectLst>
                <a:latin typeface="Franklin Gothic Demi Cond" panose="020B0706030402020204" pitchFamily="34" charset="0"/>
              </a:rPr>
              <a:t>▼</a:t>
            </a:r>
            <a:r>
              <a:rPr lang="en-US" sz="3200" dirty="0" smtClean="0">
                <a:effectLst>
                  <a:outerShdw blurRad="38100" dist="38100" dir="2700000" algn="tl">
                    <a:srgbClr val="000000">
                      <a:alpha val="43137"/>
                    </a:srgbClr>
                  </a:outerShdw>
                </a:effectLst>
              </a:rPr>
              <a:t>then banks immediately reducing deposit rates</a:t>
            </a:r>
          </a:p>
          <a:p>
            <a:pPr algn="ctr"/>
            <a:r>
              <a:rPr lang="en-US" sz="3200" dirty="0" smtClean="0">
                <a:effectLst>
                  <a:outerShdw blurRad="38100" dist="38100" dir="2700000" algn="tl">
                    <a:srgbClr val="000000">
                      <a:alpha val="43137"/>
                    </a:srgbClr>
                  </a:outerShdw>
                </a:effectLst>
              </a:rPr>
              <a:t>But not reducing the lending rates! [or hiking “SPREAD”]</a:t>
            </a:r>
            <a:endParaRPr lang="en-US" sz="3200" dirty="0">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4785" y="4776247"/>
            <a:ext cx="1129184" cy="1045981"/>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06048" y="4880611"/>
            <a:ext cx="438282" cy="289266"/>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10890" y="3297115"/>
            <a:ext cx="985046" cy="657435"/>
          </a:xfrm>
          <a:prstGeom prst="rect">
            <a:avLst/>
          </a:prstGeom>
        </p:spPr>
      </p:pic>
      <p:pic>
        <p:nvPicPr>
          <p:cNvPr id="9" name="Picture 8"/>
          <p:cNvPicPr>
            <a:picLocks noChangeAspect="1"/>
          </p:cNvPicPr>
          <p:nvPr/>
        </p:nvPicPr>
        <p:blipFill>
          <a:blip r:embed="rId7"/>
          <a:stretch>
            <a:fillRect/>
          </a:stretch>
        </p:blipFill>
        <p:spPr>
          <a:xfrm>
            <a:off x="309436" y="1516883"/>
            <a:ext cx="8522626" cy="505348"/>
          </a:xfrm>
          <a:prstGeom prst="rect">
            <a:avLst/>
          </a:prstGeom>
        </p:spPr>
      </p:pic>
      <p:sp>
        <p:nvSpPr>
          <p:cNvPr id="2" name="Rectangle 1"/>
          <p:cNvSpPr/>
          <p:nvPr/>
        </p:nvSpPr>
        <p:spPr>
          <a:xfrm rot="543801">
            <a:off x="3503192" y="4177165"/>
            <a:ext cx="5556909" cy="72696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rot="543801">
            <a:off x="3618848" y="2721984"/>
            <a:ext cx="5657108" cy="146467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145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514350" indent="-514350">
              <a:buFont typeface="+mj-lt"/>
              <a:buAutoNum type="arabicPeriod"/>
            </a:pPr>
            <a:r>
              <a:rPr lang="en-US" sz="3200" dirty="0"/>
              <a:t> </a:t>
            </a:r>
            <a:r>
              <a:rPr lang="en-US" sz="3200" dirty="0" smtClean="0"/>
              <a:t>Demonetization-&gt; excess NDTL, hope that </a:t>
            </a:r>
            <a:r>
              <a:rPr lang="en-US" sz="3200" dirty="0" smtClean="0">
                <a:solidFill>
                  <a:srgbClr val="FFC000"/>
                </a:solidFill>
              </a:rPr>
              <a:t>lending rates </a:t>
            </a:r>
            <a:r>
              <a:rPr lang="en-US" sz="3200" dirty="0" smtClean="0"/>
              <a:t>will </a:t>
            </a:r>
            <a:r>
              <a:rPr lang="en-US" sz="3200" dirty="0" smtClean="0">
                <a:latin typeface="Franklin Gothic Demi Cond" panose="020B0706030402020204" pitchFamily="34" charset="0"/>
              </a:rPr>
              <a:t>▼</a:t>
            </a:r>
            <a:r>
              <a:rPr lang="en-US" sz="3200" dirty="0" smtClean="0"/>
              <a:t> (MCLR) </a:t>
            </a:r>
            <a:r>
              <a:rPr lang="en-US" sz="3200" dirty="0" smtClean="0">
                <a:sym typeface="Wingdings" panose="05000000000000000000" pitchFamily="2" charset="2"/>
              </a:rPr>
              <a:t></a:t>
            </a:r>
            <a:endParaRPr lang="en-US" sz="3200" dirty="0" smtClean="0"/>
          </a:p>
          <a:p>
            <a:pPr marL="514350" indent="-514350">
              <a:buFont typeface="+mj-lt"/>
              <a:buAutoNum type="arabicPeriod"/>
            </a:pPr>
            <a:r>
              <a:rPr lang="en-US" sz="3200" dirty="0" smtClean="0"/>
              <a:t>But savings rates may also </a:t>
            </a:r>
            <a:r>
              <a:rPr lang="en-US" sz="3200" dirty="0">
                <a:latin typeface="Franklin Gothic Demi Cond" panose="020B0706030402020204" pitchFamily="34" charset="0"/>
              </a:rPr>
              <a:t>▼</a:t>
            </a:r>
            <a:r>
              <a:rPr lang="en-US" sz="3200" dirty="0" smtClean="0"/>
              <a:t> </a:t>
            </a:r>
            <a:r>
              <a:rPr lang="en-US" sz="3200" dirty="0" smtClean="0">
                <a:sym typeface="Wingdings" panose="05000000000000000000" pitchFamily="2" charset="2"/>
              </a:rPr>
              <a:t></a:t>
            </a:r>
          </a:p>
          <a:p>
            <a:pPr marL="514350" indent="-514350">
              <a:buFont typeface="+mj-lt"/>
              <a:buAutoNum type="arabicPeriod"/>
            </a:pPr>
            <a:r>
              <a:rPr lang="en-US" sz="3200" dirty="0" smtClean="0">
                <a:sym typeface="Wingdings" panose="05000000000000000000" pitchFamily="2" charset="2"/>
              </a:rPr>
              <a:t>So, to </a:t>
            </a:r>
            <a:r>
              <a:rPr lang="en-US" sz="3200" dirty="0" smtClean="0"/>
              <a:t>protect </a:t>
            </a:r>
            <a:r>
              <a:rPr lang="en-US" sz="3200" dirty="0"/>
              <a:t>senior </a:t>
            </a:r>
            <a:r>
              <a:rPr lang="en-US" sz="3200" dirty="0" smtClean="0"/>
              <a:t>citizens- for deposits </a:t>
            </a:r>
            <a:r>
              <a:rPr lang="en-US" sz="3200" dirty="0" err="1" smtClean="0"/>
              <a:t>upto</a:t>
            </a:r>
            <a:r>
              <a:rPr lang="en-US" sz="3200" dirty="0" smtClean="0"/>
              <a:t> </a:t>
            </a:r>
            <a:r>
              <a:rPr lang="en-US" sz="3200" dirty="0" smtClean="0">
                <a:solidFill>
                  <a:srgbClr val="FFC000"/>
                </a:solidFill>
              </a:rPr>
              <a:t>Rs7.5 </a:t>
            </a:r>
            <a:r>
              <a:rPr lang="en-US" sz="3200" dirty="0">
                <a:solidFill>
                  <a:srgbClr val="FFC000"/>
                </a:solidFill>
              </a:rPr>
              <a:t>lakh</a:t>
            </a:r>
            <a:r>
              <a:rPr lang="en-US" sz="3200" dirty="0"/>
              <a:t>, they will be guaranteed </a:t>
            </a:r>
            <a:r>
              <a:rPr lang="en-US" sz="3200" dirty="0">
                <a:solidFill>
                  <a:srgbClr val="FFC000"/>
                </a:solidFill>
              </a:rPr>
              <a:t>8%</a:t>
            </a:r>
            <a:r>
              <a:rPr lang="en-US" sz="3200" dirty="0"/>
              <a:t> interest rate for </a:t>
            </a:r>
            <a:r>
              <a:rPr lang="en-US" sz="3200" dirty="0">
                <a:solidFill>
                  <a:srgbClr val="FFC000"/>
                </a:solidFill>
              </a:rPr>
              <a:t>10 years. </a:t>
            </a:r>
            <a:endParaRPr lang="en-US" sz="3200" dirty="0"/>
          </a:p>
        </p:txBody>
      </p:sp>
      <p:sp>
        <p:nvSpPr>
          <p:cNvPr id="3" name="Title 2"/>
          <p:cNvSpPr>
            <a:spLocks noGrp="1"/>
          </p:cNvSpPr>
          <p:nvPr>
            <p:ph type="title"/>
          </p:nvPr>
        </p:nvSpPr>
        <p:spPr/>
        <p:txBody>
          <a:bodyPr/>
          <a:lstStyle/>
          <a:p>
            <a:r>
              <a:rPr lang="en-US" dirty="0" smtClean="0"/>
              <a:t>Modi also knows you can’t have it both the ways!</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73418" y="4313048"/>
            <a:ext cx="2279053" cy="2298768"/>
          </a:xfrm>
          <a:prstGeom prst="rect">
            <a:avLst/>
          </a:prstGeom>
        </p:spPr>
      </p:pic>
    </p:spTree>
    <p:extLst>
      <p:ext uri="{BB962C8B-B14F-4D97-AF65-F5344CB8AC3E}">
        <p14:creationId xmlns:p14="http://schemas.microsoft.com/office/powerpoint/2010/main" val="287597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5502"/>
            <a:ext cx="9076888" cy="1550042"/>
          </a:xfrm>
          <a:prstGeom prst="rect">
            <a:avLst/>
          </a:prstGeom>
        </p:spPr>
      </p:pic>
      <p:pic>
        <p:nvPicPr>
          <p:cNvPr id="3" name="Picture 2"/>
          <p:cNvPicPr>
            <a:picLocks noChangeAspect="1"/>
          </p:cNvPicPr>
          <p:nvPr/>
        </p:nvPicPr>
        <p:blipFill>
          <a:blip r:embed="rId4"/>
          <a:stretch>
            <a:fillRect/>
          </a:stretch>
        </p:blipFill>
        <p:spPr>
          <a:xfrm>
            <a:off x="2428294" y="1871554"/>
            <a:ext cx="6648594" cy="4986446"/>
          </a:xfrm>
          <a:prstGeom prst="rect">
            <a:avLst/>
          </a:prstGeom>
        </p:spPr>
      </p:pic>
      <p:sp>
        <p:nvSpPr>
          <p:cNvPr id="4" name="Rectangle 3"/>
          <p:cNvSpPr/>
          <p:nvPr/>
        </p:nvSpPr>
        <p:spPr>
          <a:xfrm>
            <a:off x="1174459" y="1728131"/>
            <a:ext cx="1082179" cy="445455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t>8-9% </a:t>
            </a:r>
            <a:endParaRPr lang="en-US" sz="3200" dirty="0"/>
          </a:p>
        </p:txBody>
      </p:sp>
      <p:sp>
        <p:nvSpPr>
          <p:cNvPr id="6" name="Rectangle 5"/>
          <p:cNvSpPr/>
          <p:nvPr/>
        </p:nvSpPr>
        <p:spPr>
          <a:xfrm>
            <a:off x="102925" y="2419264"/>
            <a:ext cx="1971413" cy="20101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effectLst>
                  <a:outerShdw blurRad="38100" dist="38100" dir="2700000" algn="tl">
                    <a:srgbClr val="000000">
                      <a:alpha val="43137"/>
                    </a:srgbClr>
                  </a:outerShdw>
                </a:effectLst>
              </a:rPr>
              <a:t>+Supply side </a:t>
            </a:r>
            <a:r>
              <a:rPr lang="en-US" sz="2400" dirty="0" smtClean="0">
                <a:effectLst>
                  <a:outerShdw blurRad="38100" dist="38100" dir="2700000" algn="tl">
                    <a:srgbClr val="000000">
                      <a:alpha val="43137"/>
                    </a:srgbClr>
                  </a:outerShdw>
                </a:effectLst>
              </a:rPr>
              <a:t>variables out of control : Monsoon, Crude Oil.</a:t>
            </a:r>
            <a:endParaRPr lang="en-US" sz="2400" dirty="0">
              <a:effectLst>
                <a:outerShdw blurRad="38100" dist="38100" dir="2700000" algn="tl">
                  <a:srgbClr val="000000">
                    <a:alpha val="43137"/>
                  </a:srgbClr>
                </a:outerShdw>
              </a:effectLst>
            </a:endParaRPr>
          </a:p>
        </p:txBody>
      </p:sp>
      <p:sp>
        <p:nvSpPr>
          <p:cNvPr id="7" name="Rectangle 6"/>
          <p:cNvSpPr/>
          <p:nvPr/>
        </p:nvSpPr>
        <p:spPr>
          <a:xfrm>
            <a:off x="102924" y="4588778"/>
            <a:ext cx="1971413" cy="218113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effectLst>
                  <a:outerShdw blurRad="38100" dist="38100" dir="2700000" algn="tl">
                    <a:srgbClr val="000000">
                      <a:alpha val="43137"/>
                    </a:srgbClr>
                  </a:outerShdw>
                </a:effectLst>
              </a:rPr>
              <a:t>+Demand side </a:t>
            </a:r>
            <a:r>
              <a:rPr lang="en-US" sz="2400" dirty="0" smtClean="0">
                <a:effectLst>
                  <a:outerShdw blurRad="38100" dist="38100" dir="2700000" algn="tl">
                    <a:srgbClr val="000000">
                      <a:alpha val="43137"/>
                    </a:srgbClr>
                  </a:outerShdw>
                </a:effectLst>
              </a:rPr>
              <a:t>variables out of control:</a:t>
            </a:r>
          </a:p>
          <a:p>
            <a:pPr algn="ctr"/>
            <a:r>
              <a:rPr lang="en-US" sz="2400" dirty="0" smtClean="0">
                <a:effectLst>
                  <a:outerShdw blurRad="38100" dist="38100" dir="2700000" algn="tl">
                    <a:srgbClr val="000000">
                      <a:alpha val="43137"/>
                    </a:srgbClr>
                  </a:outerShdw>
                </a:effectLst>
              </a:rPr>
              <a:t>Post-GFC foreign demand</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6350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nvGraphicFramePr>
        <p:xfrm>
          <a:off x="4404220" y="-159392"/>
          <a:ext cx="4829073"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p:cNvGraphicFramePr>
            <a:graphicFrameLocks noGrp="1"/>
          </p:cNvGraphicFramePr>
          <p:nvPr>
            <p:ph idx="1"/>
          </p:nvPr>
        </p:nvGraphicFramePr>
        <p:xfrm>
          <a:off x="-89293" y="-159392"/>
          <a:ext cx="4829073" cy="53133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itle 2"/>
          <p:cNvSpPr>
            <a:spLocks noGrp="1"/>
          </p:cNvSpPr>
          <p:nvPr>
            <p:ph type="title"/>
          </p:nvPr>
        </p:nvSpPr>
        <p:spPr/>
        <p:txBody>
          <a:bodyPr/>
          <a:lstStyle/>
          <a:p>
            <a:r>
              <a:rPr lang="en-US" dirty="0" smtClean="0"/>
              <a:t>Structural bottleneck: Fiscal repression</a:t>
            </a:r>
            <a:endParaRPr lang="en-US" dirty="0"/>
          </a:p>
        </p:txBody>
      </p:sp>
      <p:graphicFrame>
        <p:nvGraphicFramePr>
          <p:cNvPr id="10" name="Diagram 9"/>
          <p:cNvGraphicFramePr/>
          <p:nvPr>
            <p:extLst>
              <p:ext uri="{D42A27DB-BD31-4B8C-83A1-F6EECF244321}">
                <p14:modId xmlns:p14="http://schemas.microsoft.com/office/powerpoint/2010/main" val="786189575"/>
              </p:ext>
            </p:extLst>
          </p:nvPr>
        </p:nvGraphicFramePr>
        <p:xfrm>
          <a:off x="0" y="4031943"/>
          <a:ext cx="6403596" cy="224405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15133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CFF45EE6-77CA-4890-A2B8-23218C6134A2}"/>
                                            </p:graphicEl>
                                          </p:spTgt>
                                        </p:tgtEl>
                                        <p:attrNameLst>
                                          <p:attrName>style.visibility</p:attrName>
                                        </p:attrNameLst>
                                      </p:cBhvr>
                                      <p:to>
                                        <p:strVal val="visible"/>
                                      </p:to>
                                    </p:set>
                                    <p:animEffect transition="in" filter="fade">
                                      <p:cBhvr>
                                        <p:cTn id="7" dur="500"/>
                                        <p:tgtEl>
                                          <p:spTgt spid="4">
                                            <p:graphicEl>
                                              <a:dgm id="{CFF45EE6-77CA-4890-A2B8-23218C6134A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4700642-F3F7-4080-A1EF-54BF34C1B273}"/>
                                            </p:graphicEl>
                                          </p:spTgt>
                                        </p:tgtEl>
                                        <p:attrNameLst>
                                          <p:attrName>style.visibility</p:attrName>
                                        </p:attrNameLst>
                                      </p:cBhvr>
                                      <p:to>
                                        <p:strVal val="visible"/>
                                      </p:to>
                                    </p:set>
                                    <p:animEffect transition="in" filter="fade">
                                      <p:cBhvr>
                                        <p:cTn id="12" dur="500"/>
                                        <p:tgtEl>
                                          <p:spTgt spid="4">
                                            <p:graphicEl>
                                              <a:dgm id="{84700642-F3F7-4080-A1EF-54BF34C1B27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AFA406C2-A207-456B-AF85-3985170ABF25}"/>
                                            </p:graphicEl>
                                          </p:spTgt>
                                        </p:tgtEl>
                                        <p:attrNameLst>
                                          <p:attrName>style.visibility</p:attrName>
                                        </p:attrNameLst>
                                      </p:cBhvr>
                                      <p:to>
                                        <p:strVal val="visible"/>
                                      </p:to>
                                    </p:set>
                                    <p:animEffect transition="in" filter="fade">
                                      <p:cBhvr>
                                        <p:cTn id="15" dur="500"/>
                                        <p:tgtEl>
                                          <p:spTgt spid="4">
                                            <p:graphicEl>
                                              <a:dgm id="{AFA406C2-A207-456B-AF85-3985170ABF2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C140D528-0074-485A-8421-D0BCC29A2B3F}"/>
                                            </p:graphicEl>
                                          </p:spTgt>
                                        </p:tgtEl>
                                        <p:attrNameLst>
                                          <p:attrName>style.visibility</p:attrName>
                                        </p:attrNameLst>
                                      </p:cBhvr>
                                      <p:to>
                                        <p:strVal val="visible"/>
                                      </p:to>
                                    </p:set>
                                    <p:animEffect transition="in" filter="fade">
                                      <p:cBhvr>
                                        <p:cTn id="20" dur="500"/>
                                        <p:tgtEl>
                                          <p:spTgt spid="4">
                                            <p:graphicEl>
                                              <a:dgm id="{C140D528-0074-485A-8421-D0BCC29A2B3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88A6754F-8969-4E0A-B602-22DE2E1C2A6B}"/>
                                            </p:graphicEl>
                                          </p:spTgt>
                                        </p:tgtEl>
                                        <p:attrNameLst>
                                          <p:attrName>style.visibility</p:attrName>
                                        </p:attrNameLst>
                                      </p:cBhvr>
                                      <p:to>
                                        <p:strVal val="visible"/>
                                      </p:to>
                                    </p:set>
                                    <p:animEffect transition="in" filter="fade">
                                      <p:cBhvr>
                                        <p:cTn id="23" dur="500"/>
                                        <p:tgtEl>
                                          <p:spTgt spid="4">
                                            <p:graphicEl>
                                              <a:dgm id="{88A6754F-8969-4E0A-B602-22DE2E1C2A6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4F8E8D08-7348-4F8B-B0BA-191E206E4993}"/>
                                            </p:graphicEl>
                                          </p:spTgt>
                                        </p:tgtEl>
                                        <p:attrNameLst>
                                          <p:attrName>style.visibility</p:attrName>
                                        </p:attrNameLst>
                                      </p:cBhvr>
                                      <p:to>
                                        <p:strVal val="visible"/>
                                      </p:to>
                                    </p:set>
                                    <p:animEffect transition="in" filter="fade">
                                      <p:cBhvr>
                                        <p:cTn id="28" dur="500"/>
                                        <p:tgtEl>
                                          <p:spTgt spid="4">
                                            <p:graphicEl>
                                              <a:dgm id="{4F8E8D08-7348-4F8B-B0BA-191E206E4993}"/>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6BDA1DD5-39A3-476B-8A2B-46E2EA954040}"/>
                                            </p:graphicEl>
                                          </p:spTgt>
                                        </p:tgtEl>
                                        <p:attrNameLst>
                                          <p:attrName>style.visibility</p:attrName>
                                        </p:attrNameLst>
                                      </p:cBhvr>
                                      <p:to>
                                        <p:strVal val="visible"/>
                                      </p:to>
                                    </p:set>
                                    <p:animEffect transition="in" filter="fade">
                                      <p:cBhvr>
                                        <p:cTn id="31" dur="500"/>
                                        <p:tgtEl>
                                          <p:spTgt spid="4">
                                            <p:graphicEl>
                                              <a:dgm id="{6BDA1DD5-39A3-476B-8A2B-46E2EA95404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DCAF5A3B-E08D-4C1F-946E-0C2013B14DD3}"/>
                                            </p:graphicEl>
                                          </p:spTgt>
                                        </p:tgtEl>
                                        <p:attrNameLst>
                                          <p:attrName>style.visibility</p:attrName>
                                        </p:attrNameLst>
                                      </p:cBhvr>
                                      <p:to>
                                        <p:strVal val="visible"/>
                                      </p:to>
                                    </p:set>
                                    <p:animEffect transition="in" filter="fade">
                                      <p:cBhvr>
                                        <p:cTn id="36" dur="500"/>
                                        <p:tgtEl>
                                          <p:spTgt spid="4">
                                            <p:graphicEl>
                                              <a:dgm id="{DCAF5A3B-E08D-4C1F-946E-0C2013B14DD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CFF45EE6-77CA-4890-A2B8-23218C6134A2}"/>
                                            </p:graphicEl>
                                          </p:spTgt>
                                        </p:tgtEl>
                                        <p:attrNameLst>
                                          <p:attrName>style.visibility</p:attrName>
                                        </p:attrNameLst>
                                      </p:cBhvr>
                                      <p:to>
                                        <p:strVal val="visible"/>
                                      </p:to>
                                    </p:set>
                                    <p:animEffect transition="in" filter="fade">
                                      <p:cBhvr>
                                        <p:cTn id="41" dur="500"/>
                                        <p:tgtEl>
                                          <p:spTgt spid="5">
                                            <p:graphicEl>
                                              <a:dgm id="{CFF45EE6-77CA-4890-A2B8-23218C6134A2}"/>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84700642-F3F7-4080-A1EF-54BF34C1B273}"/>
                                            </p:graphicEl>
                                          </p:spTgt>
                                        </p:tgtEl>
                                        <p:attrNameLst>
                                          <p:attrName>style.visibility</p:attrName>
                                        </p:attrNameLst>
                                      </p:cBhvr>
                                      <p:to>
                                        <p:strVal val="visible"/>
                                      </p:to>
                                    </p:set>
                                    <p:animEffect transition="in" filter="fade">
                                      <p:cBhvr>
                                        <p:cTn id="46" dur="500"/>
                                        <p:tgtEl>
                                          <p:spTgt spid="5">
                                            <p:graphicEl>
                                              <a:dgm id="{84700642-F3F7-4080-A1EF-54BF34C1B273}"/>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AFA406C2-A207-456B-AF85-3985170ABF25}"/>
                                            </p:graphicEl>
                                          </p:spTgt>
                                        </p:tgtEl>
                                        <p:attrNameLst>
                                          <p:attrName>style.visibility</p:attrName>
                                        </p:attrNameLst>
                                      </p:cBhvr>
                                      <p:to>
                                        <p:strVal val="visible"/>
                                      </p:to>
                                    </p:set>
                                    <p:animEffect transition="in" filter="fade">
                                      <p:cBhvr>
                                        <p:cTn id="49" dur="500"/>
                                        <p:tgtEl>
                                          <p:spTgt spid="5">
                                            <p:graphicEl>
                                              <a:dgm id="{AFA406C2-A207-456B-AF85-3985170ABF25}"/>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8D6B65A7-F2B9-43E2-950E-BE802DDEFEC1}"/>
                                            </p:graphicEl>
                                          </p:spTgt>
                                        </p:tgtEl>
                                        <p:attrNameLst>
                                          <p:attrName>style.visibility</p:attrName>
                                        </p:attrNameLst>
                                      </p:cBhvr>
                                      <p:to>
                                        <p:strVal val="visible"/>
                                      </p:to>
                                    </p:set>
                                    <p:animEffect transition="in" filter="fade">
                                      <p:cBhvr>
                                        <p:cTn id="54" dur="500"/>
                                        <p:tgtEl>
                                          <p:spTgt spid="5">
                                            <p:graphicEl>
                                              <a:dgm id="{8D6B65A7-F2B9-43E2-950E-BE802DDEFEC1}"/>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graphicEl>
                                              <a:dgm id="{88A6754F-8969-4E0A-B602-22DE2E1C2A6B}"/>
                                            </p:graphicEl>
                                          </p:spTgt>
                                        </p:tgtEl>
                                        <p:attrNameLst>
                                          <p:attrName>style.visibility</p:attrName>
                                        </p:attrNameLst>
                                      </p:cBhvr>
                                      <p:to>
                                        <p:strVal val="visible"/>
                                      </p:to>
                                    </p:set>
                                    <p:animEffect transition="in" filter="fade">
                                      <p:cBhvr>
                                        <p:cTn id="57" dur="500"/>
                                        <p:tgtEl>
                                          <p:spTgt spid="5">
                                            <p:graphicEl>
                                              <a:dgm id="{88A6754F-8969-4E0A-B602-22DE2E1C2A6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1A5F4388-23DE-4465-B2E3-5FD15F2FF712}"/>
                                            </p:graphicEl>
                                          </p:spTgt>
                                        </p:tgtEl>
                                        <p:attrNameLst>
                                          <p:attrName>style.visibility</p:attrName>
                                        </p:attrNameLst>
                                      </p:cBhvr>
                                      <p:to>
                                        <p:strVal val="visible"/>
                                      </p:to>
                                    </p:set>
                                    <p:animEffect transition="in" filter="fade">
                                      <p:cBhvr>
                                        <p:cTn id="62" dur="500"/>
                                        <p:tgtEl>
                                          <p:spTgt spid="5">
                                            <p:graphicEl>
                                              <a:dgm id="{1A5F4388-23DE-4465-B2E3-5FD15F2FF712}"/>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graphicEl>
                                              <a:dgm id="{E7ECC494-9BA3-4546-BDB4-F165E6F4D8D0}"/>
                                            </p:graphicEl>
                                          </p:spTgt>
                                        </p:tgtEl>
                                        <p:attrNameLst>
                                          <p:attrName>style.visibility</p:attrName>
                                        </p:attrNameLst>
                                      </p:cBhvr>
                                      <p:to>
                                        <p:strVal val="visible"/>
                                      </p:to>
                                    </p:set>
                                    <p:animEffect transition="in" filter="fade">
                                      <p:cBhvr>
                                        <p:cTn id="67" dur="500"/>
                                        <p:tgtEl>
                                          <p:spTgt spid="10">
                                            <p:graphicEl>
                                              <a:dgm id="{E7ECC494-9BA3-4546-BDB4-F165E6F4D8D0}"/>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graphicEl>
                                              <a:dgm id="{461740CD-EFF7-4E6D-853C-4DE82F2673AC}"/>
                                            </p:graphicEl>
                                          </p:spTgt>
                                        </p:tgtEl>
                                        <p:attrNameLst>
                                          <p:attrName>style.visibility</p:attrName>
                                        </p:attrNameLst>
                                      </p:cBhvr>
                                      <p:to>
                                        <p:strVal val="visible"/>
                                      </p:to>
                                    </p:set>
                                    <p:animEffect transition="in" filter="fade">
                                      <p:cBhvr>
                                        <p:cTn id="70" dur="500"/>
                                        <p:tgtEl>
                                          <p:spTgt spid="10">
                                            <p:graphicEl>
                                              <a:dgm id="{461740CD-EFF7-4E6D-853C-4DE82F2673AC}"/>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
                                            <p:graphicEl>
                                              <a:dgm id="{B043FB5D-1E4C-4DAD-BFAA-9D39FBAEE60E}"/>
                                            </p:graphicEl>
                                          </p:spTgt>
                                        </p:tgtEl>
                                        <p:attrNameLst>
                                          <p:attrName>style.visibility</p:attrName>
                                        </p:attrNameLst>
                                      </p:cBhvr>
                                      <p:to>
                                        <p:strVal val="visible"/>
                                      </p:to>
                                    </p:set>
                                    <p:animEffect transition="in" filter="fade">
                                      <p:cBhvr>
                                        <p:cTn id="75" dur="500"/>
                                        <p:tgtEl>
                                          <p:spTgt spid="10">
                                            <p:graphicEl>
                                              <a:dgm id="{B043FB5D-1E4C-4DAD-BFAA-9D39FBAEE60E}"/>
                                            </p:graphic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graphicEl>
                                              <a:dgm id="{2DFB4BFB-ABEF-4F4B-8AD2-9759CE08025F}"/>
                                            </p:graphicEl>
                                          </p:spTgt>
                                        </p:tgtEl>
                                        <p:attrNameLst>
                                          <p:attrName>style.visibility</p:attrName>
                                        </p:attrNameLst>
                                      </p:cBhvr>
                                      <p:to>
                                        <p:strVal val="visible"/>
                                      </p:to>
                                    </p:set>
                                    <p:animEffect transition="in" filter="fade">
                                      <p:cBhvr>
                                        <p:cTn id="78" dur="500"/>
                                        <p:tgtEl>
                                          <p:spTgt spid="10">
                                            <p:graphicEl>
                                              <a:dgm id="{2DFB4BFB-ABEF-4F4B-8AD2-9759CE08025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4" grpId="0">
        <p:bldSub>
          <a:bldDgm bld="one"/>
        </p:bldSub>
      </p:bldGraphic>
      <p:bldGraphic spid="10"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End result: disintermediation of banks</a:t>
            </a:r>
            <a:endParaRPr lang="en-US"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12424" y="1337602"/>
            <a:ext cx="2796461" cy="1845665"/>
          </a:xfrm>
          <a:prstGeom prst="rect">
            <a:avLst/>
          </a:prstGeom>
        </p:spPr>
      </p:pic>
      <p:sp>
        <p:nvSpPr>
          <p:cNvPr id="12" name="TextBox 11"/>
          <p:cNvSpPr txBox="1"/>
          <p:nvPr/>
        </p:nvSpPr>
        <p:spPr>
          <a:xfrm rot="843606">
            <a:off x="6481053" y="3042472"/>
            <a:ext cx="2756916" cy="923330"/>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Gold, real estate</a:t>
            </a:r>
            <a:endParaRPr lang="en-US" sz="2700" dirty="0">
              <a:latin typeface="Arial Black" panose="020B0A04020102020204" pitchFamily="34" charset="0"/>
            </a:endParaRPr>
          </a:p>
        </p:txBody>
      </p:sp>
      <p:sp>
        <p:nvSpPr>
          <p:cNvPr id="16" name="TextBox 15"/>
          <p:cNvSpPr txBox="1"/>
          <p:nvPr/>
        </p:nvSpPr>
        <p:spPr>
          <a:xfrm>
            <a:off x="667403" y="829771"/>
            <a:ext cx="2756916" cy="507831"/>
          </a:xfrm>
          <a:prstGeom prst="homePlate">
            <a:avLst/>
          </a:prstGeom>
          <a:solidFill>
            <a:schemeClr val="accent4"/>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Asset</a:t>
            </a:r>
            <a:endParaRPr lang="en-US" sz="2700" dirty="0">
              <a:latin typeface="Arial Black" panose="020B0A04020102020204" pitchFamily="34" charset="0"/>
            </a:endParaRPr>
          </a:p>
        </p:txBody>
      </p:sp>
      <p:sp>
        <p:nvSpPr>
          <p:cNvPr id="17" name="TextBox 16"/>
          <p:cNvSpPr txBox="1"/>
          <p:nvPr/>
        </p:nvSpPr>
        <p:spPr>
          <a:xfrm>
            <a:off x="6292651" y="809113"/>
            <a:ext cx="2900260" cy="507831"/>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Liability</a:t>
            </a:r>
            <a:endParaRPr lang="en-US" sz="2700" dirty="0">
              <a:latin typeface="Arial Black" panose="020B0A04020102020204" pitchFamily="34" charset="0"/>
            </a:endParaRP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319" y="520752"/>
            <a:ext cx="2755703" cy="2662515"/>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403" y="1353761"/>
            <a:ext cx="2526745" cy="1686389"/>
          </a:xfrm>
          <a:prstGeom prst="rect">
            <a:avLst/>
          </a:prstGeom>
        </p:spPr>
      </p:pic>
      <p:sp>
        <p:nvSpPr>
          <p:cNvPr id="11" name="TextBox 10"/>
          <p:cNvSpPr txBox="1"/>
          <p:nvPr/>
        </p:nvSpPr>
        <p:spPr>
          <a:xfrm rot="20864514">
            <a:off x="200001" y="2468715"/>
            <a:ext cx="2756916" cy="1834158"/>
          </a:xfrm>
          <a:prstGeom prst="leftArrow">
            <a:avLst/>
          </a:prstGeom>
          <a:solidFill>
            <a:schemeClr val="accent4"/>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Informal lenders</a:t>
            </a:r>
            <a:endParaRPr lang="en-US" sz="2700" dirty="0">
              <a:latin typeface="Arial Black" panose="020B0A04020102020204" pitchFamily="34" charset="0"/>
            </a:endParaRPr>
          </a:p>
        </p:txBody>
      </p:sp>
      <p:graphicFrame>
        <p:nvGraphicFramePr>
          <p:cNvPr id="14" name="Diagram 13"/>
          <p:cNvGraphicFramePr/>
          <p:nvPr>
            <p:extLst/>
          </p:nvPr>
        </p:nvGraphicFramePr>
        <p:xfrm>
          <a:off x="2736670" y="3092019"/>
          <a:ext cx="4234962" cy="27969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5" name="Curved Right Arrow 14"/>
          <p:cNvSpPr/>
          <p:nvPr/>
        </p:nvSpPr>
        <p:spPr>
          <a:xfrm rot="11007754">
            <a:off x="5342639" y="3875250"/>
            <a:ext cx="800100" cy="12587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ounded Rectangle 18"/>
          <p:cNvSpPr/>
          <p:nvPr/>
        </p:nvSpPr>
        <p:spPr>
          <a:xfrm>
            <a:off x="1074140" y="3852237"/>
            <a:ext cx="1894018" cy="1581749"/>
          </a:xfrm>
          <a:prstGeom prst="roundRect">
            <a:avLst>
              <a:gd name="adj" fmla="val 10000"/>
            </a:avLst>
          </a:prstGeom>
          <a:blipFill rotWithShape="1">
            <a:blip r:embed="rId11"/>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20" name="TextBox 19"/>
          <p:cNvSpPr txBox="1"/>
          <p:nvPr/>
        </p:nvSpPr>
        <p:spPr>
          <a:xfrm rot="20864514">
            <a:off x="247905" y="4559186"/>
            <a:ext cx="2756916" cy="2659529"/>
          </a:xfrm>
          <a:prstGeom prst="leftArrow">
            <a:avLst>
              <a:gd name="adj1" fmla="val 50000"/>
              <a:gd name="adj2" fmla="val 21010"/>
            </a:avLst>
          </a:prstGeom>
          <a:solidFill>
            <a:schemeClr val="accent4"/>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IPO, ECB, Bond, </a:t>
            </a:r>
          </a:p>
          <a:p>
            <a:pPr algn="ctr"/>
            <a:r>
              <a:rPr lang="en-US" sz="2700" dirty="0" smtClean="0">
                <a:latin typeface="Arial Black" panose="020B0A04020102020204" pitchFamily="34" charset="0"/>
              </a:rPr>
              <a:t>C-Paper</a:t>
            </a:r>
            <a:endParaRPr lang="en-US" sz="2700" dirty="0">
              <a:latin typeface="Arial Black" panose="020B0A04020102020204" pitchFamily="34" charset="0"/>
            </a:endParaRPr>
          </a:p>
        </p:txBody>
      </p:sp>
      <p:pic>
        <p:nvPicPr>
          <p:cNvPr id="2" name="Picture 1"/>
          <p:cNvPicPr>
            <a:picLocks noChangeAspect="1"/>
          </p:cNvPicPr>
          <p:nvPr/>
        </p:nvPicPr>
        <p:blipFill>
          <a:blip r:embed="rId12"/>
          <a:stretch>
            <a:fillRect/>
          </a:stretch>
        </p:blipFill>
        <p:spPr>
          <a:xfrm>
            <a:off x="3120201" y="5807191"/>
            <a:ext cx="5942312" cy="776159"/>
          </a:xfrm>
          <a:prstGeom prst="rect">
            <a:avLst/>
          </a:prstGeom>
        </p:spPr>
      </p:pic>
    </p:spTree>
    <p:extLst>
      <p:ext uri="{BB962C8B-B14F-4D97-AF65-F5344CB8AC3E}">
        <p14:creationId xmlns:p14="http://schemas.microsoft.com/office/powerpoint/2010/main" val="158568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How does a Bank make profit?</a:t>
            </a:r>
            <a:endParaRPr lang="en-US"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12424" y="2287171"/>
            <a:ext cx="2796461" cy="1845665"/>
          </a:xfrm>
          <a:prstGeom prst="rect">
            <a:avLst/>
          </a:prstGeom>
        </p:spPr>
      </p:pic>
      <p:sp>
        <p:nvSpPr>
          <p:cNvPr id="12" name="TextBox 11"/>
          <p:cNvSpPr txBox="1"/>
          <p:nvPr/>
        </p:nvSpPr>
        <p:spPr>
          <a:xfrm>
            <a:off x="6312424" y="3737506"/>
            <a:ext cx="2756916" cy="923330"/>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Depositor</a:t>
            </a:r>
          </a:p>
          <a:p>
            <a:pPr algn="ctr"/>
            <a:r>
              <a:rPr lang="en-US" sz="2700" dirty="0" smtClean="0">
                <a:latin typeface="Arial Black" panose="020B0A04020102020204" pitchFamily="34" charset="0"/>
              </a:rPr>
              <a:t>7% </a:t>
            </a:r>
            <a:endParaRPr lang="en-US" sz="2700" dirty="0">
              <a:latin typeface="Arial Black" panose="020B0A04020102020204" pitchFamily="34" charset="0"/>
            </a:endParaRPr>
          </a:p>
        </p:txBody>
      </p:sp>
      <p:sp>
        <p:nvSpPr>
          <p:cNvPr id="16" name="TextBox 15"/>
          <p:cNvSpPr txBox="1"/>
          <p:nvPr/>
        </p:nvSpPr>
        <p:spPr>
          <a:xfrm>
            <a:off x="667403" y="1779340"/>
            <a:ext cx="2756916" cy="507831"/>
          </a:xfrm>
          <a:prstGeom prst="homePlate">
            <a:avLst/>
          </a:prstGeom>
          <a:solidFill>
            <a:schemeClr val="accent4"/>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Asset</a:t>
            </a:r>
            <a:endParaRPr lang="en-US" sz="2700" dirty="0">
              <a:latin typeface="Arial Black" panose="020B0A04020102020204" pitchFamily="34" charset="0"/>
            </a:endParaRPr>
          </a:p>
        </p:txBody>
      </p:sp>
      <p:sp>
        <p:nvSpPr>
          <p:cNvPr id="17" name="TextBox 16"/>
          <p:cNvSpPr txBox="1"/>
          <p:nvPr/>
        </p:nvSpPr>
        <p:spPr>
          <a:xfrm>
            <a:off x="6292651" y="1758682"/>
            <a:ext cx="2900260" cy="507831"/>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Liability</a:t>
            </a:r>
            <a:endParaRPr lang="en-US" sz="2700" dirty="0">
              <a:latin typeface="Arial Black" panose="020B0A04020102020204" pitchFamily="34" charset="0"/>
            </a:endParaRPr>
          </a:p>
        </p:txBody>
      </p:sp>
      <p:sp>
        <p:nvSpPr>
          <p:cNvPr id="2" name="Rectangle 1"/>
          <p:cNvSpPr/>
          <p:nvPr/>
        </p:nvSpPr>
        <p:spPr>
          <a:xfrm>
            <a:off x="3788541" y="4088552"/>
            <a:ext cx="21596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+“Spread” 3%</a:t>
            </a:r>
            <a:endParaRPr lang="en-US" sz="2400" dirty="0"/>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319" y="1470321"/>
            <a:ext cx="2755703" cy="2662515"/>
          </a:xfrm>
          <a:prstGeom prst="rect">
            <a:avLst/>
          </a:prstGeom>
        </p:spPr>
      </p:pic>
      <p:sp>
        <p:nvSpPr>
          <p:cNvPr id="3" name="Rectangular Callout 2"/>
          <p:cNvSpPr/>
          <p:nvPr/>
        </p:nvSpPr>
        <p:spPr>
          <a:xfrm>
            <a:off x="4730262" y="4989062"/>
            <a:ext cx="4191350" cy="1762005"/>
          </a:xfrm>
          <a:prstGeom prst="wedgeRectCallout">
            <a:avLst>
              <a:gd name="adj1" fmla="val 18332"/>
              <a:gd name="adj2" fmla="val -70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IF more people deposited more </a:t>
            </a:r>
            <a:r>
              <a:rPr lang="en-US" sz="3200" dirty="0" smtClean="0">
                <a:effectLst>
                  <a:outerShdw blurRad="38100" dist="38100" dir="2700000" algn="tl">
                    <a:srgbClr val="000000">
                      <a:alpha val="43137"/>
                    </a:srgbClr>
                  </a:outerShdw>
                </a:effectLst>
              </a:rPr>
              <a:t>money, then bank may reduce spread</a:t>
            </a:r>
            <a:endParaRPr lang="en-US" sz="3200" dirty="0">
              <a:effectLst>
                <a:outerShdw blurRad="38100" dist="38100" dir="2700000" algn="tl">
                  <a:srgbClr val="000000">
                    <a:alpha val="43137"/>
                  </a:srgbClr>
                </a:outerShdw>
              </a:effectLst>
            </a:endParaRPr>
          </a:p>
        </p:txBody>
      </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403" y="2303330"/>
            <a:ext cx="2526745" cy="1686389"/>
          </a:xfrm>
          <a:prstGeom prst="rect">
            <a:avLst/>
          </a:prstGeom>
        </p:spPr>
      </p:pic>
      <p:sp>
        <p:nvSpPr>
          <p:cNvPr id="11" name="TextBox 10"/>
          <p:cNvSpPr txBox="1"/>
          <p:nvPr/>
        </p:nvSpPr>
        <p:spPr>
          <a:xfrm>
            <a:off x="667403" y="3811668"/>
            <a:ext cx="2756916" cy="923330"/>
          </a:xfrm>
          <a:prstGeom prst="homePlate">
            <a:avLst/>
          </a:prstGeom>
          <a:solidFill>
            <a:schemeClr val="accent4"/>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Borrower</a:t>
            </a:r>
          </a:p>
          <a:p>
            <a:pPr algn="ctr"/>
            <a:r>
              <a:rPr lang="en-US" sz="2700" dirty="0" smtClean="0">
                <a:latin typeface="Arial Black" panose="020B0A04020102020204" pitchFamily="34" charset="0"/>
              </a:rPr>
              <a:t>10%</a:t>
            </a:r>
            <a:endParaRPr lang="en-US" sz="2700" dirty="0">
              <a:latin typeface="Arial Black" panose="020B0A04020102020204" pitchFamily="34" charset="0"/>
            </a:endParaRPr>
          </a:p>
        </p:txBody>
      </p:sp>
    </p:spTree>
    <p:extLst>
      <p:ext uri="{BB962C8B-B14F-4D97-AF65-F5344CB8AC3E}">
        <p14:creationId xmlns:p14="http://schemas.microsoft.com/office/powerpoint/2010/main" val="2530138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nvPr>
        </p:nvGraphicFramePr>
        <p:xfrm>
          <a:off x="53579" y="837957"/>
          <a:ext cx="6624058" cy="5772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Notched Right Arrow 1"/>
          <p:cNvSpPr/>
          <p:nvPr/>
        </p:nvSpPr>
        <p:spPr>
          <a:xfrm>
            <a:off x="4773336" y="5885532"/>
            <a:ext cx="4326055" cy="847288"/>
          </a:xfrm>
          <a:prstGeom prst="notchedRightArrow">
            <a:avLst>
              <a:gd name="adj1" fmla="val 100000"/>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…Limitations of Monetary Policy &amp; </a:t>
            </a:r>
          </a:p>
          <a:p>
            <a:pPr algn="ctr"/>
            <a:r>
              <a:rPr lang="en-US" sz="2000" dirty="0" smtClean="0">
                <a:effectLst>
                  <a:outerShdw blurRad="38100" dist="38100" dir="2700000" algn="tl">
                    <a:srgbClr val="000000">
                      <a:alpha val="43137"/>
                    </a:srgbClr>
                  </a:outerShdw>
                </a:effectLst>
              </a:rPr>
              <a:t>Mains Answer Writing Practice</a:t>
            </a:r>
            <a:endParaRPr lang="en-US" sz="2000" dirty="0">
              <a:effectLst>
                <a:outerShdw blurRad="38100" dist="38100" dir="2700000" algn="tl">
                  <a:srgbClr val="000000">
                    <a:alpha val="43137"/>
                  </a:srgbClr>
                </a:outerShdw>
              </a:effectLst>
            </a:endParaRPr>
          </a:p>
        </p:txBody>
      </p:sp>
      <p:sp>
        <p:nvSpPr>
          <p:cNvPr id="3" name="Right Arrow 2"/>
          <p:cNvSpPr/>
          <p:nvPr/>
        </p:nvSpPr>
        <p:spPr>
          <a:xfrm rot="20899872">
            <a:off x="5872294" y="682106"/>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Volume of credit</a:t>
            </a:r>
            <a:endParaRPr lang="en-US" dirty="0"/>
          </a:p>
        </p:txBody>
      </p:sp>
      <p:sp>
        <p:nvSpPr>
          <p:cNvPr id="7" name="Right Arrow 6"/>
          <p:cNvSpPr/>
          <p:nvPr/>
        </p:nvSpPr>
        <p:spPr>
          <a:xfrm rot="957930">
            <a:off x="5897573" y="3646191"/>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Distribution of credit</a:t>
            </a:r>
            <a:endParaRPr lang="en-US" dirty="0"/>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13" y="723916"/>
            <a:ext cx="604188" cy="604188"/>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1" y="3724241"/>
            <a:ext cx="604188" cy="604188"/>
          </a:xfrm>
          <a:prstGeom prst="rect">
            <a:avLst/>
          </a:prstGeom>
        </p:spPr>
      </p:pic>
    </p:spTree>
    <p:extLst>
      <p:ext uri="{BB962C8B-B14F-4D97-AF65-F5344CB8AC3E}">
        <p14:creationId xmlns:p14="http://schemas.microsoft.com/office/powerpoint/2010/main" val="312981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65814"/>
          <a:stretch/>
        </p:blipFill>
        <p:spPr>
          <a:xfrm>
            <a:off x="765256" y="691769"/>
            <a:ext cx="7988662" cy="1581648"/>
          </a:xfrm>
          <a:prstGeom prst="rect">
            <a:avLst/>
          </a:prstGeom>
        </p:spPr>
      </p:pic>
      <p:sp>
        <p:nvSpPr>
          <p:cNvPr id="3" name="Title 2"/>
          <p:cNvSpPr>
            <a:spLocks noGrp="1"/>
          </p:cNvSpPr>
          <p:nvPr>
            <p:ph type="title"/>
          </p:nvPr>
        </p:nvSpPr>
        <p:spPr/>
        <p:txBody>
          <a:bodyPr/>
          <a:lstStyle/>
          <a:p>
            <a:r>
              <a:rPr lang="en-US" dirty="0" smtClean="0"/>
              <a:t>Old PPTs are “demonetized” and “</a:t>
            </a:r>
            <a:r>
              <a:rPr lang="en-US" dirty="0" err="1" smtClean="0"/>
              <a:t>Decontentized</a:t>
            </a:r>
            <a:r>
              <a:rPr lang="en-US" dirty="0" smtClean="0"/>
              <a:t>”</a:t>
            </a:r>
            <a:endParaRPr lang="en-US" dirty="0"/>
          </a:p>
        </p:txBody>
      </p:sp>
      <p:cxnSp>
        <p:nvCxnSpPr>
          <p:cNvPr id="7" name="Straight Connector 6"/>
          <p:cNvCxnSpPr/>
          <p:nvPr/>
        </p:nvCxnSpPr>
        <p:spPr>
          <a:xfrm>
            <a:off x="765256" y="1169377"/>
            <a:ext cx="73412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5256" y="1925515"/>
            <a:ext cx="73412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4"/>
          <a:srcRect r="32847" b="59302"/>
          <a:stretch/>
        </p:blipFill>
        <p:spPr>
          <a:xfrm>
            <a:off x="765256" y="2303840"/>
            <a:ext cx="7983090" cy="588829"/>
          </a:xfrm>
          <a:prstGeom prst="rect">
            <a:avLst/>
          </a:prstGeom>
        </p:spPr>
      </p:pic>
      <p:cxnSp>
        <p:nvCxnSpPr>
          <p:cNvPr id="9" name="Straight Connector 8"/>
          <p:cNvCxnSpPr/>
          <p:nvPr/>
        </p:nvCxnSpPr>
        <p:spPr>
          <a:xfrm>
            <a:off x="971444" y="2587009"/>
            <a:ext cx="73412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7589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78663"/>
            <a:ext cx="9144000" cy="6936663"/>
          </a:xfrm>
          <a:prstGeom prst="rect">
            <a:avLst/>
          </a:prstGeom>
        </p:spPr>
      </p:pic>
      <p:graphicFrame>
        <p:nvGraphicFramePr>
          <p:cNvPr id="4" name="Content Placeholder 3"/>
          <p:cNvGraphicFramePr>
            <a:graphicFrameLocks/>
          </p:cNvGraphicFramePr>
          <p:nvPr>
            <p:extLst/>
          </p:nvPr>
        </p:nvGraphicFramePr>
        <p:xfrm>
          <a:off x="-1033790" y="1645505"/>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Left-Right Arrow 5"/>
          <p:cNvSpPr/>
          <p:nvPr/>
        </p:nvSpPr>
        <p:spPr>
          <a:xfrm>
            <a:off x="2007909" y="688158"/>
            <a:ext cx="923827" cy="424206"/>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 name="Left-Right Arrow 6"/>
          <p:cNvSpPr/>
          <p:nvPr/>
        </p:nvSpPr>
        <p:spPr>
          <a:xfrm>
            <a:off x="8220173" y="688158"/>
            <a:ext cx="923827" cy="424206"/>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9" name="Rectangular Callout 8"/>
          <p:cNvSpPr/>
          <p:nvPr/>
        </p:nvSpPr>
        <p:spPr>
          <a:xfrm>
            <a:off x="5778828" y="4427561"/>
            <a:ext cx="3365172" cy="1470579"/>
          </a:xfrm>
          <a:prstGeom prst="wedgeRectCallout">
            <a:avLst>
              <a:gd name="adj1" fmla="val 29952"/>
              <a:gd name="adj2" fmla="val -1452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8 line x 40 words. </a:t>
            </a:r>
          </a:p>
          <a:p>
            <a:r>
              <a:rPr lang="en-US" sz="2400" dirty="0" smtClean="0"/>
              <a:t>= ~1 page = 120 words.</a:t>
            </a:r>
          </a:p>
          <a:p>
            <a:r>
              <a:rPr lang="en-US" sz="2400" dirty="0"/>
              <a:t>2 </a:t>
            </a:r>
            <a:r>
              <a:rPr lang="en-US" sz="2400" dirty="0" smtClean="0"/>
              <a:t>pages Only text</a:t>
            </a:r>
          </a:p>
          <a:p>
            <a:r>
              <a:rPr lang="en-US" sz="2400" dirty="0"/>
              <a:t>2.5 </a:t>
            </a:r>
            <a:r>
              <a:rPr lang="en-US" sz="2400" dirty="0" smtClean="0"/>
              <a:t>pages: Text + diagram</a:t>
            </a:r>
          </a:p>
        </p:txBody>
      </p:sp>
      <p:sp>
        <p:nvSpPr>
          <p:cNvPr id="10" name="Right Brace 9"/>
          <p:cNvSpPr/>
          <p:nvPr/>
        </p:nvSpPr>
        <p:spPr>
          <a:xfrm>
            <a:off x="8220173" y="1046375"/>
            <a:ext cx="669303" cy="206447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itle 10"/>
          <p:cNvSpPr>
            <a:spLocks noGrp="1"/>
          </p:cNvSpPr>
          <p:nvPr>
            <p:ph type="title"/>
          </p:nvPr>
        </p:nvSpPr>
        <p:spPr>
          <a:xfrm>
            <a:off x="0" y="-46090"/>
            <a:ext cx="9144000" cy="701675"/>
          </a:xfrm>
        </p:spPr>
        <p:txBody>
          <a:bodyPr>
            <a:normAutofit/>
          </a:bodyPr>
          <a:lstStyle/>
          <a:p>
            <a:r>
              <a:rPr lang="en-US" sz="3200" dirty="0" smtClean="0"/>
              <a:t>BES171: Mains Answer Writing Practice</a:t>
            </a:r>
            <a:endParaRPr lang="en-US" sz="3200" dirty="0"/>
          </a:p>
        </p:txBody>
      </p:sp>
      <p:sp>
        <p:nvSpPr>
          <p:cNvPr id="12" name="Rectangular Callout 11"/>
          <p:cNvSpPr/>
          <p:nvPr/>
        </p:nvSpPr>
        <p:spPr>
          <a:xfrm>
            <a:off x="80130" y="1314101"/>
            <a:ext cx="2686638" cy="776977"/>
          </a:xfrm>
          <a:prstGeom prst="wedgeRectCallout">
            <a:avLst>
              <a:gd name="adj1" fmla="val 23769"/>
              <a:gd name="adj2" fmla="val -95534"/>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So you can self review against model answer</a:t>
            </a:r>
          </a:p>
        </p:txBody>
      </p:sp>
    </p:spTree>
    <p:extLst>
      <p:ext uri="{BB962C8B-B14F-4D97-AF65-F5344CB8AC3E}">
        <p14:creationId xmlns:p14="http://schemas.microsoft.com/office/powerpoint/2010/main" val="241508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62B0E2C-B4EE-4DCA-A999-B39D9EB9A496}"/>
                                            </p:graphicEl>
                                          </p:spTgt>
                                        </p:tgtEl>
                                        <p:attrNameLst>
                                          <p:attrName>style.visibility</p:attrName>
                                        </p:attrNameLst>
                                      </p:cBhvr>
                                      <p:to>
                                        <p:strVal val="visible"/>
                                      </p:to>
                                    </p:set>
                                    <p:animEffect transition="in" filter="fade">
                                      <p:cBhvr>
                                        <p:cTn id="7" dur="500"/>
                                        <p:tgtEl>
                                          <p:spTgt spid="4">
                                            <p:graphicEl>
                                              <a:dgm id="{062B0E2C-B4EE-4DCA-A999-B39D9EB9A49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EB47A15-6DE5-428D-9094-F1C9F0C6940D}"/>
                                            </p:graphicEl>
                                          </p:spTgt>
                                        </p:tgtEl>
                                        <p:attrNameLst>
                                          <p:attrName>style.visibility</p:attrName>
                                        </p:attrNameLst>
                                      </p:cBhvr>
                                      <p:to>
                                        <p:strVal val="visible"/>
                                      </p:to>
                                    </p:set>
                                    <p:animEffect transition="in" filter="fade">
                                      <p:cBhvr>
                                        <p:cTn id="12" dur="500"/>
                                        <p:tgtEl>
                                          <p:spTgt spid="4">
                                            <p:graphicEl>
                                              <a:dgm id="{FEB47A15-6DE5-428D-9094-F1C9F0C6940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22B67458-372F-4C08-B0D3-64E2CC84C1C8}"/>
                                            </p:graphicEl>
                                          </p:spTgt>
                                        </p:tgtEl>
                                        <p:attrNameLst>
                                          <p:attrName>style.visibility</p:attrName>
                                        </p:attrNameLst>
                                      </p:cBhvr>
                                      <p:to>
                                        <p:strVal val="visible"/>
                                      </p:to>
                                    </p:set>
                                    <p:animEffect transition="in" filter="fade">
                                      <p:cBhvr>
                                        <p:cTn id="17" dur="500"/>
                                        <p:tgtEl>
                                          <p:spTgt spid="4">
                                            <p:graphicEl>
                                              <a:dgm id="{22B67458-372F-4C08-B0D3-64E2CC84C1C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1044004-2423-487E-9C14-55E1D183AA3E}"/>
                                            </p:graphicEl>
                                          </p:spTgt>
                                        </p:tgtEl>
                                        <p:attrNameLst>
                                          <p:attrName>style.visibility</p:attrName>
                                        </p:attrNameLst>
                                      </p:cBhvr>
                                      <p:to>
                                        <p:strVal val="visible"/>
                                      </p:to>
                                    </p:set>
                                    <p:animEffect transition="in" filter="fade">
                                      <p:cBhvr>
                                        <p:cTn id="22" dur="500"/>
                                        <p:tgtEl>
                                          <p:spTgt spid="4">
                                            <p:graphicEl>
                                              <a:dgm id="{51044004-2423-487E-9C14-55E1D183AA3E}"/>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graphicEl>
                                              <a:dgm id="{E9F2FF97-1F29-4723-9C2C-8F9898A843C8}"/>
                                            </p:graphicEl>
                                          </p:spTgt>
                                        </p:tgtEl>
                                        <p:attrNameLst>
                                          <p:attrName>style.visibility</p:attrName>
                                        </p:attrNameLst>
                                      </p:cBhvr>
                                      <p:to>
                                        <p:strVal val="visible"/>
                                      </p:to>
                                    </p:set>
                                    <p:animEffect transition="in" filter="fade">
                                      <p:cBhvr>
                                        <p:cTn id="25" dur="500"/>
                                        <p:tgtEl>
                                          <p:spTgt spid="4">
                                            <p:graphicEl>
                                              <a:dgm id="{E9F2FF97-1F29-4723-9C2C-8F9898A843C8}"/>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arn(inVertic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6" grpId="0" animBg="1"/>
      <p:bldP spid="7" grpId="0" animBg="1"/>
      <p:bldP spid="9"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39305" y="-103682"/>
          <a:ext cx="8912415" cy="562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fontScale="90000"/>
          </a:bodyPr>
          <a:lstStyle/>
          <a:p>
            <a:r>
              <a:rPr lang="en-US" dirty="0" smtClean="0"/>
              <a:t>Mains answer writing for 200 words and essays</a:t>
            </a:r>
            <a:endParaRPr lang="en-US" dirty="0"/>
          </a:p>
        </p:txBody>
      </p:sp>
    </p:spTree>
    <p:extLst>
      <p:ext uri="{BB962C8B-B14F-4D97-AF65-F5344CB8AC3E}">
        <p14:creationId xmlns:p14="http://schemas.microsoft.com/office/powerpoint/2010/main" val="32612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DE0F317-E724-402D-8B7B-6A6B3C810144}"/>
                                            </p:graphicEl>
                                          </p:spTgt>
                                        </p:tgtEl>
                                        <p:attrNameLst>
                                          <p:attrName>style.visibility</p:attrName>
                                        </p:attrNameLst>
                                      </p:cBhvr>
                                      <p:to>
                                        <p:strVal val="visible"/>
                                      </p:to>
                                    </p:set>
                                    <p:animEffect transition="in" filter="fade">
                                      <p:cBhvr>
                                        <p:cTn id="7" dur="500"/>
                                        <p:tgtEl>
                                          <p:spTgt spid="4">
                                            <p:graphicEl>
                                              <a:dgm id="{4DE0F317-E724-402D-8B7B-6A6B3C8101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352DCABB-6C84-4D04-8788-AFFD17FAA657}"/>
                                            </p:graphicEl>
                                          </p:spTgt>
                                        </p:tgtEl>
                                        <p:attrNameLst>
                                          <p:attrName>style.visibility</p:attrName>
                                        </p:attrNameLst>
                                      </p:cBhvr>
                                      <p:to>
                                        <p:strVal val="visible"/>
                                      </p:to>
                                    </p:set>
                                    <p:animEffect transition="in" filter="fade">
                                      <p:cBhvr>
                                        <p:cTn id="10" dur="500"/>
                                        <p:tgtEl>
                                          <p:spTgt spid="4">
                                            <p:graphicEl>
                                              <a:dgm id="{352DCABB-6C84-4D04-8788-AFFD17FAA65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75482E90-6D49-4FBA-B835-3D86D9455CDA}"/>
                                            </p:graphicEl>
                                          </p:spTgt>
                                        </p:tgtEl>
                                        <p:attrNameLst>
                                          <p:attrName>style.visibility</p:attrName>
                                        </p:attrNameLst>
                                      </p:cBhvr>
                                      <p:to>
                                        <p:strVal val="visible"/>
                                      </p:to>
                                    </p:set>
                                    <p:animEffect transition="in" filter="fade">
                                      <p:cBhvr>
                                        <p:cTn id="15" dur="500"/>
                                        <p:tgtEl>
                                          <p:spTgt spid="4">
                                            <p:graphicEl>
                                              <a:dgm id="{75482E90-6D49-4FBA-B835-3D86D9455CD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B48CAA00-5461-4008-BDAF-69B3004D4E85}"/>
                                            </p:graphicEl>
                                          </p:spTgt>
                                        </p:tgtEl>
                                        <p:attrNameLst>
                                          <p:attrName>style.visibility</p:attrName>
                                        </p:attrNameLst>
                                      </p:cBhvr>
                                      <p:to>
                                        <p:strVal val="visible"/>
                                      </p:to>
                                    </p:set>
                                    <p:animEffect transition="in" filter="fade">
                                      <p:cBhvr>
                                        <p:cTn id="20" dur="500"/>
                                        <p:tgtEl>
                                          <p:spTgt spid="4">
                                            <p:graphicEl>
                                              <a:dgm id="{B48CAA00-5461-4008-BDAF-69B3004D4E8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7972ED41-00FF-4848-A693-ECF5460396C2}"/>
                                            </p:graphicEl>
                                          </p:spTgt>
                                        </p:tgtEl>
                                        <p:attrNameLst>
                                          <p:attrName>style.visibility</p:attrName>
                                        </p:attrNameLst>
                                      </p:cBhvr>
                                      <p:to>
                                        <p:strVal val="visible"/>
                                      </p:to>
                                    </p:set>
                                    <p:animEffect transition="in" filter="fade">
                                      <p:cBhvr>
                                        <p:cTn id="23" dur="500"/>
                                        <p:tgtEl>
                                          <p:spTgt spid="4">
                                            <p:graphicEl>
                                              <a:dgm id="{7972ED41-00FF-4848-A693-ECF5460396C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214BD0D5-9D03-4709-BD54-F16B4C1F286D}"/>
                                            </p:graphicEl>
                                          </p:spTgt>
                                        </p:tgtEl>
                                        <p:attrNameLst>
                                          <p:attrName>style.visibility</p:attrName>
                                        </p:attrNameLst>
                                      </p:cBhvr>
                                      <p:to>
                                        <p:strVal val="visible"/>
                                      </p:to>
                                    </p:set>
                                    <p:animEffect transition="in" filter="fade">
                                      <p:cBhvr>
                                        <p:cTn id="28" dur="500"/>
                                        <p:tgtEl>
                                          <p:spTgt spid="4">
                                            <p:graphicEl>
                                              <a:dgm id="{214BD0D5-9D03-4709-BD54-F16B4C1F286D}"/>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graphicEl>
                                              <a:dgm id="{730AE360-986C-4945-A248-561019373ABD}"/>
                                            </p:graphicEl>
                                          </p:spTgt>
                                        </p:tgtEl>
                                        <p:attrNameLst>
                                          <p:attrName>style.visibility</p:attrName>
                                        </p:attrNameLst>
                                      </p:cBhvr>
                                      <p:to>
                                        <p:strVal val="visible"/>
                                      </p:to>
                                    </p:set>
                                    <p:animEffect transition="in" filter="fade">
                                      <p:cBhvr>
                                        <p:cTn id="33" dur="500"/>
                                        <p:tgtEl>
                                          <p:spTgt spid="4">
                                            <p:graphicEl>
                                              <a:dgm id="{730AE360-986C-4945-A248-561019373AB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graphicEl>
                                              <a:dgm id="{FDBD941A-E33A-4A1C-913E-2D97DABBE396}"/>
                                            </p:graphicEl>
                                          </p:spTgt>
                                        </p:tgtEl>
                                        <p:attrNameLst>
                                          <p:attrName>style.visibility</p:attrName>
                                        </p:attrNameLst>
                                      </p:cBhvr>
                                      <p:to>
                                        <p:strVal val="visible"/>
                                      </p:to>
                                    </p:set>
                                    <p:animEffect transition="in" filter="fade">
                                      <p:cBhvr>
                                        <p:cTn id="36" dur="500"/>
                                        <p:tgtEl>
                                          <p:spTgt spid="4">
                                            <p:graphicEl>
                                              <a:dgm id="{FDBD941A-E33A-4A1C-913E-2D97DABBE396}"/>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9073F376-3167-42AE-97DD-E18737700CFD}"/>
                                            </p:graphicEl>
                                          </p:spTgt>
                                        </p:tgtEl>
                                        <p:attrNameLst>
                                          <p:attrName>style.visibility</p:attrName>
                                        </p:attrNameLst>
                                      </p:cBhvr>
                                      <p:to>
                                        <p:strVal val="visible"/>
                                      </p:to>
                                    </p:set>
                                    <p:animEffect transition="in" filter="fade">
                                      <p:cBhvr>
                                        <p:cTn id="41" dur="500"/>
                                        <p:tgtEl>
                                          <p:spTgt spid="4">
                                            <p:graphicEl>
                                              <a:dgm id="{9073F376-3167-42AE-97DD-E18737700CF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in 200 words</a:t>
            </a:r>
            <a:endParaRPr lang="en-US" dirty="0"/>
          </a:p>
        </p:txBody>
      </p:sp>
      <p:sp>
        <p:nvSpPr>
          <p:cNvPr id="3" name="Content Placeholder 2"/>
          <p:cNvSpPr>
            <a:spLocks noGrp="1"/>
          </p:cNvSpPr>
          <p:nvPr>
            <p:ph idx="1"/>
          </p:nvPr>
        </p:nvSpPr>
        <p:spPr/>
        <p:txBody>
          <a:bodyPr/>
          <a:lstStyle/>
          <a:p>
            <a:pPr marL="0" indent="0">
              <a:buNone/>
            </a:pPr>
            <a:r>
              <a:rPr lang="en-US" sz="4000" dirty="0" smtClean="0"/>
              <a:t>"</a:t>
            </a:r>
            <a:r>
              <a:rPr lang="en-US" sz="4000" dirty="0"/>
              <a:t>Monetary policy is both a </a:t>
            </a:r>
            <a:r>
              <a:rPr lang="en-US" sz="4000" dirty="0">
                <a:solidFill>
                  <a:srgbClr val="C00000"/>
                </a:solidFill>
              </a:rPr>
              <a:t>catalyst</a:t>
            </a:r>
            <a:r>
              <a:rPr lang="en-US" sz="4000" dirty="0"/>
              <a:t> (</a:t>
            </a:r>
            <a:r>
              <a:rPr lang="hi-IN" sz="4000" dirty="0"/>
              <a:t>उद्दीपक</a:t>
            </a:r>
            <a:r>
              <a:rPr lang="en-US" sz="4000" dirty="0"/>
              <a:t>) and an </a:t>
            </a:r>
            <a:r>
              <a:rPr lang="en-US" sz="4000" dirty="0">
                <a:solidFill>
                  <a:srgbClr val="C00000"/>
                </a:solidFill>
              </a:rPr>
              <a:t>impediment</a:t>
            </a:r>
            <a:r>
              <a:rPr lang="hi-IN" sz="4000" dirty="0"/>
              <a:t> (अवरोधक</a:t>
            </a:r>
            <a:r>
              <a:rPr lang="en-US" sz="4000" dirty="0"/>
              <a:t>) to India's growth story."</a:t>
            </a:r>
            <a:r>
              <a:rPr lang="en-US" sz="4000" b="1" dirty="0"/>
              <a:t> </a:t>
            </a:r>
            <a:r>
              <a:rPr lang="en-US" sz="4000" dirty="0">
                <a:solidFill>
                  <a:srgbClr val="C00000"/>
                </a:solidFill>
              </a:rPr>
              <a:t>Examine critically. </a:t>
            </a:r>
            <a:endParaRPr lang="en-US" sz="4000" dirty="0" smtClean="0">
              <a:solidFill>
                <a:srgbClr val="C00000"/>
              </a:solidFill>
            </a:endParaRPr>
          </a:p>
          <a:p>
            <a:pPr marL="0" indent="0">
              <a:buNone/>
            </a:pPr>
            <a:r>
              <a:rPr lang="en-US" sz="4000" dirty="0"/>
              <a:t/>
            </a:r>
            <a:br>
              <a:rPr lang="en-US" sz="4000" dirty="0"/>
            </a:br>
            <a:r>
              <a:rPr lang="en-US" sz="4000" dirty="0"/>
              <a:t>	“</a:t>
            </a:r>
            <a:r>
              <a:rPr lang="hi-IN" sz="4000" dirty="0"/>
              <a:t>भारत की विकास-गाथा में</a:t>
            </a:r>
            <a:r>
              <a:rPr lang="en-US" sz="4000" dirty="0"/>
              <a:t> </a:t>
            </a:r>
            <a:r>
              <a:rPr lang="hi-IN" sz="4000" dirty="0"/>
              <a:t>मौद्रिक</a:t>
            </a:r>
            <a:r>
              <a:rPr lang="en-US" sz="4000" dirty="0"/>
              <a:t> </a:t>
            </a:r>
            <a:r>
              <a:rPr lang="hi-IN" sz="4000" dirty="0"/>
              <a:t>नीति</a:t>
            </a:r>
            <a:r>
              <a:rPr lang="en-US" sz="4000" dirty="0"/>
              <a:t> </a:t>
            </a:r>
            <a:r>
              <a:rPr lang="hi-IN" sz="4000" dirty="0"/>
              <a:t>एक</a:t>
            </a:r>
            <a:r>
              <a:rPr lang="en-US" sz="4000" dirty="0"/>
              <a:t> </a:t>
            </a:r>
            <a:r>
              <a:rPr lang="hi-IN" sz="4000" dirty="0">
                <a:solidFill>
                  <a:srgbClr val="C00000"/>
                </a:solidFill>
              </a:rPr>
              <a:t>उद्दीपक</a:t>
            </a:r>
            <a:r>
              <a:rPr lang="hi-IN" sz="4000" dirty="0"/>
              <a:t> भी</a:t>
            </a:r>
            <a:r>
              <a:rPr lang="en-US" sz="4000" dirty="0"/>
              <a:t> </a:t>
            </a:r>
            <a:r>
              <a:rPr lang="hi-IN" sz="4000" dirty="0"/>
              <a:t>है</a:t>
            </a:r>
            <a:r>
              <a:rPr lang="en-US" sz="4000" dirty="0"/>
              <a:t> </a:t>
            </a:r>
            <a:r>
              <a:rPr lang="hi-IN" sz="4000" dirty="0"/>
              <a:t>और</a:t>
            </a:r>
            <a:r>
              <a:rPr lang="en-US" sz="4000" dirty="0"/>
              <a:t> </a:t>
            </a:r>
            <a:r>
              <a:rPr lang="hi-IN" sz="4000" dirty="0"/>
              <a:t>एक</a:t>
            </a:r>
            <a:r>
              <a:rPr lang="en-US" sz="4000" dirty="0"/>
              <a:t> </a:t>
            </a:r>
            <a:r>
              <a:rPr lang="hi-IN" sz="4000" dirty="0">
                <a:solidFill>
                  <a:srgbClr val="C00000"/>
                </a:solidFill>
              </a:rPr>
              <a:t>अवरोधक</a:t>
            </a:r>
            <a:r>
              <a:rPr lang="hi-IN" sz="4000" dirty="0"/>
              <a:t> भी</a:t>
            </a:r>
            <a:r>
              <a:rPr lang="en-US" sz="4000" dirty="0"/>
              <a:t> </a:t>
            </a:r>
            <a:r>
              <a:rPr lang="hi-IN" sz="4000" dirty="0"/>
              <a:t>है।</a:t>
            </a:r>
            <a:r>
              <a:rPr lang="en-US" sz="4000" dirty="0"/>
              <a:t>" </a:t>
            </a:r>
            <a:r>
              <a:rPr lang="hi-IN" sz="4000" dirty="0"/>
              <a:t>गंभीररूप</a:t>
            </a:r>
            <a:r>
              <a:rPr lang="en-US" sz="4000" dirty="0"/>
              <a:t> </a:t>
            </a:r>
            <a:r>
              <a:rPr lang="hi-IN" sz="4000" dirty="0"/>
              <a:t>से</a:t>
            </a:r>
            <a:r>
              <a:rPr lang="en-US" sz="4000" dirty="0"/>
              <a:t> </a:t>
            </a:r>
            <a:r>
              <a:rPr lang="hi-IN" sz="4000" dirty="0"/>
              <a:t>विश्लेष्ण करे</a:t>
            </a:r>
            <a:r>
              <a:rPr lang="en-US" sz="4000" dirty="0"/>
              <a:t>.</a:t>
            </a:r>
          </a:p>
          <a:p>
            <a:endParaRPr lang="en-US" dirty="0"/>
          </a:p>
        </p:txBody>
      </p:sp>
      <p:sp>
        <p:nvSpPr>
          <p:cNvPr id="4" name="Rectangle 3"/>
          <p:cNvSpPr/>
          <p:nvPr/>
        </p:nvSpPr>
        <p:spPr>
          <a:xfrm>
            <a:off x="0" y="5813653"/>
            <a:ext cx="6906847" cy="45534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dirty="0" smtClean="0"/>
              <a:t>Time: </a:t>
            </a:r>
            <a:r>
              <a:rPr lang="en-US" sz="2800" dirty="0"/>
              <a:t>8</a:t>
            </a:r>
            <a:r>
              <a:rPr lang="en-US" sz="2800" dirty="0" smtClean="0"/>
              <a:t> minutes, content: 2 pages</a:t>
            </a:r>
            <a:endParaRPr lang="en-US" sz="2800" dirty="0"/>
          </a:p>
        </p:txBody>
      </p:sp>
      <p:grpSp>
        <p:nvGrpSpPr>
          <p:cNvPr id="5" name="Group 4"/>
          <p:cNvGrpSpPr/>
          <p:nvPr/>
        </p:nvGrpSpPr>
        <p:grpSpPr>
          <a:xfrm>
            <a:off x="7187288" y="1186961"/>
            <a:ext cx="1956712" cy="1973538"/>
            <a:chOff x="7544242" y="672290"/>
            <a:chExt cx="1664833" cy="236021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64559" y="672290"/>
              <a:ext cx="1644516" cy="1647284"/>
            </a:xfrm>
            <a:prstGeom prst="rect">
              <a:avLst/>
            </a:prstGeom>
          </p:spPr>
        </p:pic>
        <p:sp>
          <p:nvSpPr>
            <p:cNvPr id="7" name="Hexagon 6"/>
            <p:cNvSpPr/>
            <p:nvPr/>
          </p:nvSpPr>
          <p:spPr>
            <a:xfrm>
              <a:off x="7544242" y="2069184"/>
              <a:ext cx="1664833" cy="963316"/>
            </a:xfrm>
            <a:prstGeom prst="hexago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Pause</a:t>
              </a:r>
            </a:p>
          </p:txBody>
        </p:sp>
      </p:grpSp>
    </p:spTree>
    <p:extLst>
      <p:ext uri="{BB962C8B-B14F-4D97-AF65-F5344CB8AC3E}">
        <p14:creationId xmlns:p14="http://schemas.microsoft.com/office/powerpoint/2010/main" val="2525337902"/>
      </p:ext>
    </p:extLst>
  </p:cSld>
  <p:clrMapOvr>
    <a:masterClrMapping/>
  </p:clrMapOvr>
  <p:timing>
    <p:tnLst>
      <p:par>
        <p:cTn id="1" dur="indefinite" restart="never" nodeType="tmRoot"/>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520699" y="483577"/>
          <a:ext cx="7849577" cy="6075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sz="2800" dirty="0" smtClean="0">
                <a:solidFill>
                  <a:srgbClr val="C00000"/>
                </a:solidFill>
              </a:rPr>
              <a:t>Poor structure: </a:t>
            </a:r>
            <a:r>
              <a:rPr lang="en-US" sz="2800" dirty="0" smtClean="0"/>
              <a:t>“Critically examine” MP as catalyst/impediment</a:t>
            </a:r>
            <a:endParaRPr lang="en-US" sz="2800" dirty="0"/>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9852" y="4818184"/>
            <a:ext cx="2127739" cy="2127739"/>
          </a:xfrm>
          <a:prstGeom prst="rect">
            <a:avLst/>
          </a:prstGeom>
        </p:spPr>
      </p:pic>
      <p:sp>
        <p:nvSpPr>
          <p:cNvPr id="2" name="Right Arrow 1"/>
          <p:cNvSpPr/>
          <p:nvPr/>
        </p:nvSpPr>
        <p:spPr>
          <a:xfrm rot="20516172">
            <a:off x="6265982" y="2127737"/>
            <a:ext cx="2127738" cy="931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effectLst>
                  <a:outerShdw blurRad="38100" dist="38100" dir="2700000" algn="tl">
                    <a:srgbClr val="000000">
                      <a:alpha val="43137"/>
                    </a:srgbClr>
                  </a:outerShdw>
                </a:effectLst>
              </a:rPr>
              <a:t>Paan</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ki</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dukan</a:t>
            </a:r>
            <a:endParaRPr lang="en-US" dirty="0">
              <a:effectLst>
                <a:outerShdw blurRad="38100" dist="38100" dir="2700000" algn="tl">
                  <a:srgbClr val="000000">
                    <a:alpha val="43137"/>
                  </a:srgbClr>
                </a:outerShdw>
              </a:effectLst>
            </a:endParaRPr>
          </a:p>
        </p:txBody>
      </p:sp>
      <p:sp>
        <p:nvSpPr>
          <p:cNvPr id="8" name="Right Arrow 7"/>
          <p:cNvSpPr/>
          <p:nvPr/>
        </p:nvSpPr>
        <p:spPr>
          <a:xfrm rot="397829">
            <a:off x="5775396" y="5057774"/>
            <a:ext cx="2685391" cy="779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Deviated from main topic</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4500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8BB6D5DF-1BA9-4527-8006-EF6164F9E139}"/>
                                            </p:graphicEl>
                                          </p:spTgt>
                                        </p:tgtEl>
                                        <p:attrNameLst>
                                          <p:attrName>style.visibility</p:attrName>
                                        </p:attrNameLst>
                                      </p:cBhvr>
                                      <p:to>
                                        <p:strVal val="visible"/>
                                      </p:to>
                                    </p:set>
                                    <p:animEffect transition="in" filter="fade">
                                      <p:cBhvr>
                                        <p:cTn id="7" dur="500"/>
                                        <p:tgtEl>
                                          <p:spTgt spid="6">
                                            <p:graphicEl>
                                              <a:dgm id="{8BB6D5DF-1BA9-4527-8006-EF6164F9E13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C03FAA4A-77A5-4C6F-829F-44E899E7FE11}"/>
                                            </p:graphicEl>
                                          </p:spTgt>
                                        </p:tgtEl>
                                        <p:attrNameLst>
                                          <p:attrName>style.visibility</p:attrName>
                                        </p:attrNameLst>
                                      </p:cBhvr>
                                      <p:to>
                                        <p:strVal val="visible"/>
                                      </p:to>
                                    </p:set>
                                    <p:animEffect transition="in" filter="fade">
                                      <p:cBhvr>
                                        <p:cTn id="12" dur="500"/>
                                        <p:tgtEl>
                                          <p:spTgt spid="6">
                                            <p:graphicEl>
                                              <a:dgm id="{C03FAA4A-77A5-4C6F-829F-44E899E7FE1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AFB8E3A6-2E06-4786-AA74-F8E3B98015E0}"/>
                                            </p:graphicEl>
                                          </p:spTgt>
                                        </p:tgtEl>
                                        <p:attrNameLst>
                                          <p:attrName>style.visibility</p:attrName>
                                        </p:attrNameLst>
                                      </p:cBhvr>
                                      <p:to>
                                        <p:strVal val="visible"/>
                                      </p:to>
                                    </p:set>
                                    <p:animEffect transition="in" filter="fade">
                                      <p:cBhvr>
                                        <p:cTn id="17" dur="500"/>
                                        <p:tgtEl>
                                          <p:spTgt spid="6">
                                            <p:graphicEl>
                                              <a:dgm id="{AFB8E3A6-2E06-4786-AA74-F8E3B98015E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01DC0D78-7C06-43B6-9E86-62619821FE63}"/>
                                            </p:graphicEl>
                                          </p:spTgt>
                                        </p:tgtEl>
                                        <p:attrNameLst>
                                          <p:attrName>style.visibility</p:attrName>
                                        </p:attrNameLst>
                                      </p:cBhvr>
                                      <p:to>
                                        <p:strVal val="visible"/>
                                      </p:to>
                                    </p:set>
                                    <p:animEffect transition="in" filter="fade">
                                      <p:cBhvr>
                                        <p:cTn id="22" dur="500"/>
                                        <p:tgtEl>
                                          <p:spTgt spid="6">
                                            <p:graphicEl>
                                              <a:dgm id="{01DC0D78-7C06-43B6-9E86-62619821FE6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9C974706-CD39-4E0A-9BCB-990A202820C0}"/>
                                            </p:graphicEl>
                                          </p:spTgt>
                                        </p:tgtEl>
                                        <p:attrNameLst>
                                          <p:attrName>style.visibility</p:attrName>
                                        </p:attrNameLst>
                                      </p:cBhvr>
                                      <p:to>
                                        <p:strVal val="visible"/>
                                      </p:to>
                                    </p:set>
                                    <p:animEffect transition="in" filter="fade">
                                      <p:cBhvr>
                                        <p:cTn id="27" dur="500"/>
                                        <p:tgtEl>
                                          <p:spTgt spid="6">
                                            <p:graphicEl>
                                              <a:dgm id="{9C974706-CD39-4E0A-9BCB-990A202820C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A09946EE-D714-40FB-8341-AB097635F3EC}"/>
                                            </p:graphicEl>
                                          </p:spTgt>
                                        </p:tgtEl>
                                        <p:attrNameLst>
                                          <p:attrName>style.visibility</p:attrName>
                                        </p:attrNameLst>
                                      </p:cBhvr>
                                      <p:to>
                                        <p:strVal val="visible"/>
                                      </p:to>
                                    </p:set>
                                    <p:animEffect transition="in" filter="fade">
                                      <p:cBhvr>
                                        <p:cTn id="32" dur="500"/>
                                        <p:tgtEl>
                                          <p:spTgt spid="6">
                                            <p:graphicEl>
                                              <a:dgm id="{A09946EE-D714-40FB-8341-AB097635F3E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529991074"/>
              </p:ext>
            </p:extLst>
          </p:nvPr>
        </p:nvGraphicFramePr>
        <p:xfrm>
          <a:off x="879230" y="351691"/>
          <a:ext cx="7438293" cy="6427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“EXAMINE” Monetary Policy: catalyst </a:t>
            </a:r>
            <a:r>
              <a:rPr lang="en-US" dirty="0"/>
              <a:t>&amp;</a:t>
            </a:r>
            <a:r>
              <a:rPr lang="en-US" dirty="0" smtClean="0"/>
              <a:t> impediment?</a:t>
            </a:r>
            <a:endParaRPr lang="en-US" dirty="0"/>
          </a:p>
        </p:txBody>
      </p:sp>
      <p:sp>
        <p:nvSpPr>
          <p:cNvPr id="2" name="Rectangular Callout 1"/>
          <p:cNvSpPr/>
          <p:nvPr/>
        </p:nvSpPr>
        <p:spPr>
          <a:xfrm>
            <a:off x="5917223" y="4484077"/>
            <a:ext cx="3250157" cy="1037492"/>
          </a:xfrm>
          <a:prstGeom prst="wedgeRectCallout">
            <a:avLst>
              <a:gd name="adj1" fmla="val -58940"/>
              <a:gd name="adj2" fmla="val -444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Doesn’t mean “CRITICIZE” </a:t>
            </a:r>
          </a:p>
          <a:p>
            <a:pPr algn="ctr"/>
            <a:r>
              <a:rPr lang="en-US" dirty="0" smtClean="0"/>
              <a:t>You can agree, disagree, partially agree or disagree but after “examining” the facts</a:t>
            </a:r>
            <a:endParaRPr lang="en-US" dirty="0"/>
          </a:p>
        </p:txBody>
      </p:sp>
    </p:spTree>
    <p:extLst>
      <p:ext uri="{BB962C8B-B14F-4D97-AF65-F5344CB8AC3E}">
        <p14:creationId xmlns:p14="http://schemas.microsoft.com/office/powerpoint/2010/main" val="44933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388CBD06-F6AF-461E-B5D0-4939F9723480}"/>
                                            </p:graphicEl>
                                          </p:spTgt>
                                        </p:tgtEl>
                                        <p:attrNameLst>
                                          <p:attrName>style.visibility</p:attrName>
                                        </p:attrNameLst>
                                      </p:cBhvr>
                                      <p:to>
                                        <p:strVal val="visible"/>
                                      </p:to>
                                    </p:set>
                                    <p:animEffect transition="in" filter="fade">
                                      <p:cBhvr>
                                        <p:cTn id="7" dur="500"/>
                                        <p:tgtEl>
                                          <p:spTgt spid="6">
                                            <p:graphicEl>
                                              <a:dgm id="{388CBD06-F6AF-461E-B5D0-4939F972348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FC297622-5691-4DA7-B6C4-58F06D7C11B2}"/>
                                            </p:graphicEl>
                                          </p:spTgt>
                                        </p:tgtEl>
                                        <p:attrNameLst>
                                          <p:attrName>style.visibility</p:attrName>
                                        </p:attrNameLst>
                                      </p:cBhvr>
                                      <p:to>
                                        <p:strVal val="visible"/>
                                      </p:to>
                                    </p:set>
                                    <p:animEffect transition="in" filter="fade">
                                      <p:cBhvr>
                                        <p:cTn id="12" dur="500"/>
                                        <p:tgtEl>
                                          <p:spTgt spid="6">
                                            <p:graphicEl>
                                              <a:dgm id="{FC297622-5691-4DA7-B6C4-58F06D7C11B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454A14F5-33E3-4D1E-91DB-7B71A14DEA04}"/>
                                            </p:graphicEl>
                                          </p:spTgt>
                                        </p:tgtEl>
                                        <p:attrNameLst>
                                          <p:attrName>style.visibility</p:attrName>
                                        </p:attrNameLst>
                                      </p:cBhvr>
                                      <p:to>
                                        <p:strVal val="visible"/>
                                      </p:to>
                                    </p:set>
                                    <p:animEffect transition="in" filter="fade">
                                      <p:cBhvr>
                                        <p:cTn id="17" dur="500"/>
                                        <p:tgtEl>
                                          <p:spTgt spid="6">
                                            <p:graphicEl>
                                              <a:dgm id="{454A14F5-33E3-4D1E-91DB-7B71A14DEA0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B3F5088A-E6B3-49FC-AD0E-053DF48D407E}"/>
                                            </p:graphicEl>
                                          </p:spTgt>
                                        </p:tgtEl>
                                        <p:attrNameLst>
                                          <p:attrName>style.visibility</p:attrName>
                                        </p:attrNameLst>
                                      </p:cBhvr>
                                      <p:to>
                                        <p:strVal val="visible"/>
                                      </p:to>
                                    </p:set>
                                    <p:animEffect transition="in" filter="fade">
                                      <p:cBhvr>
                                        <p:cTn id="22" dur="500"/>
                                        <p:tgtEl>
                                          <p:spTgt spid="6">
                                            <p:graphicEl>
                                              <a:dgm id="{B3F5088A-E6B3-49FC-AD0E-053DF48D407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2C47D375-B43F-4CD1-AF49-6E306BC5B155}"/>
                                            </p:graphicEl>
                                          </p:spTgt>
                                        </p:tgtEl>
                                        <p:attrNameLst>
                                          <p:attrName>style.visibility</p:attrName>
                                        </p:attrNameLst>
                                      </p:cBhvr>
                                      <p:to>
                                        <p:strVal val="visible"/>
                                      </p:to>
                                    </p:set>
                                    <p:animEffect transition="in" filter="fade">
                                      <p:cBhvr>
                                        <p:cTn id="27" dur="500"/>
                                        <p:tgtEl>
                                          <p:spTgt spid="6">
                                            <p:graphicEl>
                                              <a:dgm id="{2C47D375-B43F-4CD1-AF49-6E306BC5B15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8136E92F-BD7A-47EC-812C-8B49BD349BAA}"/>
                                            </p:graphicEl>
                                          </p:spTgt>
                                        </p:tgtEl>
                                        <p:attrNameLst>
                                          <p:attrName>style.visibility</p:attrName>
                                        </p:attrNameLst>
                                      </p:cBhvr>
                                      <p:to>
                                        <p:strVal val="visible"/>
                                      </p:to>
                                    </p:set>
                                    <p:animEffect transition="in" filter="fade">
                                      <p:cBhvr>
                                        <p:cTn id="32" dur="500"/>
                                        <p:tgtEl>
                                          <p:spTgt spid="6">
                                            <p:graphicEl>
                                              <a:dgm id="{8136E92F-BD7A-47EC-812C-8B49BD349BA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1145A253-673E-47E1-9BFF-42CFA1CE86CC}"/>
                                            </p:graphicEl>
                                          </p:spTgt>
                                        </p:tgtEl>
                                        <p:attrNameLst>
                                          <p:attrName>style.visibility</p:attrName>
                                        </p:attrNameLst>
                                      </p:cBhvr>
                                      <p:to>
                                        <p:strVal val="visible"/>
                                      </p:to>
                                    </p:set>
                                    <p:animEffect transition="in" filter="fade">
                                      <p:cBhvr>
                                        <p:cTn id="37" dur="500"/>
                                        <p:tgtEl>
                                          <p:spTgt spid="6">
                                            <p:graphicEl>
                                              <a:dgm id="{1145A253-673E-47E1-9BFF-42CFA1CE86CC}"/>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EF0F0F69-9DC0-4FC4-9649-A82BA1B150EA}"/>
                                            </p:graphicEl>
                                          </p:spTgt>
                                        </p:tgtEl>
                                        <p:attrNameLst>
                                          <p:attrName>style.visibility</p:attrName>
                                        </p:attrNameLst>
                                      </p:cBhvr>
                                      <p:to>
                                        <p:strVal val="visible"/>
                                      </p:to>
                                    </p:set>
                                    <p:animEffect transition="in" filter="fade">
                                      <p:cBhvr>
                                        <p:cTn id="42" dur="500"/>
                                        <p:tgtEl>
                                          <p:spTgt spid="6">
                                            <p:graphicEl>
                                              <a:dgm id="{EF0F0F69-9DC0-4FC4-9649-A82BA1B150E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2800" dirty="0" smtClean="0"/>
              <a:t>Monetary Policy: Introduction: Define /origin /data</a:t>
            </a:r>
            <a:endParaRPr lang="en-US" sz="2800" dirty="0"/>
          </a:p>
        </p:txBody>
      </p:sp>
      <p:sp>
        <p:nvSpPr>
          <p:cNvPr id="2" name="Content Placeholder 1"/>
          <p:cNvSpPr>
            <a:spLocks noGrp="1"/>
          </p:cNvSpPr>
          <p:nvPr>
            <p:ph idx="1"/>
          </p:nvPr>
        </p:nvSpPr>
        <p:spPr/>
        <p:txBody>
          <a:bodyPr>
            <a:normAutofit/>
          </a:bodyPr>
          <a:lstStyle/>
          <a:p>
            <a:pPr lvl="0"/>
            <a:r>
              <a:rPr lang="en-US" sz="3600" dirty="0" smtClean="0"/>
              <a:t>M.P. is a macroeconomic policy</a:t>
            </a:r>
          </a:p>
          <a:p>
            <a:pPr lvl="0"/>
            <a:r>
              <a:rPr lang="en-US" sz="3600" dirty="0" smtClean="0"/>
              <a:t>designed by the central bank </a:t>
            </a:r>
            <a:r>
              <a:rPr lang="en-US" sz="3600" u="sng" dirty="0" smtClean="0"/>
              <a:t>of a country</a:t>
            </a:r>
            <a:endParaRPr lang="en-US" sz="3600" u="sng" dirty="0"/>
          </a:p>
          <a:p>
            <a:pPr lvl="0"/>
            <a:r>
              <a:rPr lang="en-US" sz="3600" dirty="0" smtClean="0"/>
              <a:t>to manage </a:t>
            </a:r>
            <a:r>
              <a:rPr lang="en-US" sz="3600" dirty="0"/>
              <a:t>money supply &amp; interest rates</a:t>
            </a:r>
          </a:p>
          <a:p>
            <a:pPr lvl="0"/>
            <a:r>
              <a:rPr lang="en-US" sz="3600" dirty="0"/>
              <a:t>a</a:t>
            </a:r>
            <a:r>
              <a:rPr lang="en-US" sz="3600" dirty="0" smtClean="0"/>
              <a:t>nd to </a:t>
            </a:r>
            <a:r>
              <a:rPr lang="en-US" sz="3600" dirty="0"/>
              <a:t>shape </a:t>
            </a:r>
            <a:r>
              <a:rPr lang="en-US" sz="3600" dirty="0" smtClean="0"/>
              <a:t>variables </a:t>
            </a:r>
            <a:r>
              <a:rPr lang="en-US" sz="3600" strike="sngStrike" dirty="0" smtClean="0"/>
              <a:t>like</a:t>
            </a:r>
            <a:r>
              <a:rPr lang="en-US" sz="3600" dirty="0" smtClean="0"/>
              <a:t> </a:t>
            </a:r>
            <a:r>
              <a:rPr lang="en-US" sz="3600" dirty="0" smtClean="0">
                <a:solidFill>
                  <a:srgbClr val="C00000"/>
                </a:solidFill>
              </a:rPr>
              <a:t>such as </a:t>
            </a:r>
            <a:r>
              <a:rPr lang="en-US" sz="3600" dirty="0" smtClean="0"/>
              <a:t>consumption</a:t>
            </a:r>
            <a:r>
              <a:rPr lang="en-US" sz="3600" dirty="0"/>
              <a:t>, </a:t>
            </a:r>
            <a:r>
              <a:rPr lang="en-US" sz="3600" dirty="0" smtClean="0"/>
              <a:t>liquidity, inflation, investment, savings and capital formation. &lt;</a:t>
            </a:r>
            <a:r>
              <a:rPr lang="en-US" sz="3600" strike="sngStrike" dirty="0" smtClean="0"/>
              <a:t>supply side, demand side</a:t>
            </a:r>
            <a:r>
              <a:rPr lang="en-US" sz="3600" dirty="0" smtClean="0"/>
              <a:t>&gt;</a:t>
            </a:r>
            <a:endParaRPr lang="en-US" sz="3600"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5603845"/>
            <a:ext cx="2735978" cy="855677"/>
          </a:xfrm>
          <a:prstGeom prst="rect">
            <a:avLst/>
          </a:prstGeom>
        </p:spPr>
      </p:pic>
      <p:sp>
        <p:nvSpPr>
          <p:cNvPr id="4" name="Rectangular Callout 3"/>
          <p:cNvSpPr/>
          <p:nvPr/>
        </p:nvSpPr>
        <p:spPr>
          <a:xfrm>
            <a:off x="3103926" y="5687734"/>
            <a:ext cx="4328720" cy="830512"/>
          </a:xfrm>
          <a:prstGeom prst="wedgeRectCallout">
            <a:avLst>
              <a:gd name="adj1" fmla="val 58061"/>
              <a:gd name="adj2" fmla="val -437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Not possible to “mug” all definitions. What you </a:t>
            </a:r>
            <a:r>
              <a:rPr lang="en-US" dirty="0" err="1" smtClean="0"/>
              <a:t>understand..just</a:t>
            </a:r>
            <a:r>
              <a:rPr lang="en-US" dirty="0" smtClean="0"/>
              <a:t> write in formal language. Don’t waste time to write ‘perfect’ and ‘best’ answer.</a:t>
            </a:r>
            <a:endParaRPr lang="en-US" dirty="0"/>
          </a:p>
        </p:txBody>
      </p:sp>
      <p:sp>
        <p:nvSpPr>
          <p:cNvPr id="5" name="Right Arrow 4"/>
          <p:cNvSpPr/>
          <p:nvPr/>
        </p:nvSpPr>
        <p:spPr>
          <a:xfrm rot="20962531">
            <a:off x="6740625" y="422224"/>
            <a:ext cx="2392716" cy="10925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Not RBI, because definition is universal.</a:t>
            </a:r>
            <a:endParaRPr lang="en-US" dirty="0"/>
          </a:p>
        </p:txBody>
      </p:sp>
    </p:spTree>
    <p:extLst>
      <p:ext uri="{BB962C8B-B14F-4D97-AF65-F5344CB8AC3E}">
        <p14:creationId xmlns:p14="http://schemas.microsoft.com/office/powerpoint/2010/main" val="2044926837"/>
      </p:ext>
    </p:extLst>
  </p:cSld>
  <p:clrMapOvr>
    <a:masterClrMapping/>
  </p:clrMapOvr>
  <p:timing>
    <p:tnLst>
      <p:par>
        <p:cTn id="1" dur="indefinite" restart="never" nodeType="tmRoot"/>
      </p:par>
    </p:tnLst>
    <p:bldLst>
      <p:bldP spid="2" grpId="0" build="p">
        <p:tmplLst>
          <p:tmpl lvl="1">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2800" dirty="0" smtClean="0"/>
              <a:t>Monetary Policy: Body#1: catalyst, really? how?</a:t>
            </a:r>
            <a:endParaRPr lang="en-US" sz="2800" dirty="0"/>
          </a:p>
        </p:txBody>
      </p:sp>
      <p:sp>
        <p:nvSpPr>
          <p:cNvPr id="2" name="Content Placeholder 1"/>
          <p:cNvSpPr>
            <a:spLocks noGrp="1"/>
          </p:cNvSpPr>
          <p:nvPr>
            <p:ph idx="1"/>
          </p:nvPr>
        </p:nvSpPr>
        <p:spPr>
          <a:xfrm>
            <a:off x="241299" y="782596"/>
            <a:ext cx="7625836" cy="5618204"/>
          </a:xfrm>
        </p:spPr>
        <p:txBody>
          <a:bodyPr>
            <a:normAutofit fontScale="92500" lnSpcReduction="10000"/>
          </a:bodyPr>
          <a:lstStyle/>
          <a:p>
            <a:pPr lvl="0"/>
            <a:r>
              <a:rPr lang="en-US" sz="3600" u="sng" dirty="0" smtClean="0"/>
              <a:t>CRR &amp; SLR: </a:t>
            </a:r>
            <a:r>
              <a:rPr lang="en-US" sz="3600" dirty="0" smtClean="0"/>
              <a:t>solvency of banks, protect against “bank runs”. Confidence of people..</a:t>
            </a:r>
          </a:p>
          <a:p>
            <a:pPr lvl="0"/>
            <a:r>
              <a:rPr lang="en-US" sz="3600" u="sng" dirty="0" smtClean="0"/>
              <a:t>OMO: </a:t>
            </a:r>
            <a:r>
              <a:rPr lang="en-US" sz="3600" dirty="0" smtClean="0"/>
              <a:t>liquidity management as well as helping public debt management.</a:t>
            </a:r>
          </a:p>
          <a:p>
            <a:pPr lvl="0"/>
            <a:r>
              <a:rPr lang="en-US" sz="3600" u="sng" dirty="0" smtClean="0"/>
              <a:t>LAF-Repo Rate: </a:t>
            </a:r>
            <a:r>
              <a:rPr lang="en-US" sz="3600" dirty="0" smtClean="0"/>
              <a:t>using this as </a:t>
            </a:r>
            <a:r>
              <a:rPr lang="en-US" sz="3600" i="1" dirty="0" smtClean="0"/>
              <a:t>policy rate</a:t>
            </a:r>
            <a:r>
              <a:rPr lang="en-US" sz="3600" dirty="0" smtClean="0"/>
              <a:t>, RBI curbed </a:t>
            </a:r>
            <a:r>
              <a:rPr lang="en-US" sz="3600" dirty="0" smtClean="0">
                <a:solidFill>
                  <a:srgbClr val="C00000"/>
                </a:solidFill>
              </a:rPr>
              <a:t>double digit inflation</a:t>
            </a:r>
            <a:r>
              <a:rPr lang="en-US" sz="3600" dirty="0" smtClean="0"/>
              <a:t>, and provided for </a:t>
            </a:r>
            <a:r>
              <a:rPr lang="en-US" sz="3600" dirty="0" smtClean="0">
                <a:solidFill>
                  <a:srgbClr val="C00000"/>
                </a:solidFill>
              </a:rPr>
              <a:t>stable growth </a:t>
            </a:r>
            <a:r>
              <a:rPr lang="en-US" sz="3600" dirty="0" smtClean="0"/>
              <a:t>even when </a:t>
            </a:r>
            <a:r>
              <a:rPr lang="en-US" sz="3600" dirty="0" smtClean="0">
                <a:solidFill>
                  <a:srgbClr val="C00000"/>
                </a:solidFill>
              </a:rPr>
              <a:t>advanced economies </a:t>
            </a:r>
            <a:r>
              <a:rPr lang="en-US" sz="3600" dirty="0" smtClean="0"/>
              <a:t>were struggling in the </a:t>
            </a:r>
            <a:r>
              <a:rPr lang="en-US" sz="3600" dirty="0" smtClean="0">
                <a:solidFill>
                  <a:srgbClr val="C00000"/>
                </a:solidFill>
              </a:rPr>
              <a:t>aftermath of GFC.</a:t>
            </a:r>
          </a:p>
          <a:p>
            <a:pPr lvl="0"/>
            <a:r>
              <a:rPr lang="en-US" sz="3600" dirty="0" smtClean="0">
                <a:solidFill>
                  <a:schemeClr val="tx1"/>
                </a:solidFill>
              </a:rPr>
              <a:t>In 2015, PSL framework updated: separate targets for s/m farmers (8%); new categories such as renewable energy, social infra: will help not only in economic growth but </a:t>
            </a:r>
            <a:r>
              <a:rPr lang="en-US" sz="3600" dirty="0" err="1" smtClean="0">
                <a:solidFill>
                  <a:schemeClr val="tx1"/>
                </a:solidFill>
              </a:rPr>
              <a:t>Sus.G</a:t>
            </a:r>
            <a:r>
              <a:rPr lang="en-US" sz="3600" dirty="0" smtClean="0">
                <a:solidFill>
                  <a:schemeClr val="tx1"/>
                </a:solidFill>
              </a:rPr>
              <a:t>.</a:t>
            </a:r>
            <a:endParaRPr lang="en-US" sz="3600" dirty="0">
              <a:solidFill>
                <a:schemeClr val="tx1"/>
              </a:solidFill>
            </a:endParaRPr>
          </a:p>
        </p:txBody>
      </p:sp>
      <p:sp>
        <p:nvSpPr>
          <p:cNvPr id="4" name="Rectangular Callout 3"/>
          <p:cNvSpPr/>
          <p:nvPr/>
        </p:nvSpPr>
        <p:spPr>
          <a:xfrm>
            <a:off x="5196255" y="6330462"/>
            <a:ext cx="3842238" cy="527538"/>
          </a:xfrm>
          <a:prstGeom prst="wedgeRectCallout">
            <a:avLst>
              <a:gd name="adj1" fmla="val 40978"/>
              <a:gd name="adj2" fmla="val -103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Write full form, then in bracket…</a:t>
            </a:r>
            <a:endParaRPr lang="en-US" sz="2400" dirty="0"/>
          </a:p>
        </p:txBody>
      </p:sp>
    </p:spTree>
    <p:extLst>
      <p:ext uri="{BB962C8B-B14F-4D97-AF65-F5344CB8AC3E}">
        <p14:creationId xmlns:p14="http://schemas.microsoft.com/office/powerpoint/2010/main" val="3468366683"/>
      </p:ext>
    </p:extLst>
  </p:cSld>
  <p:clrMapOvr>
    <a:masterClrMapping/>
  </p:clrMapOvr>
  <p:timing>
    <p:tnLst>
      <p:par>
        <p:cTn id="1" dur="indefinite" restart="never" nodeType="tmRoot"/>
      </p:par>
    </p:tnLst>
    <p:bldLst>
      <p:bldP spid="2" grpId="0" build="p">
        <p:tmplLst>
          <p:tmpl lvl="1">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Monetary Policy: </a:t>
            </a:r>
            <a:r>
              <a:rPr lang="en-US" sz="3600" dirty="0" smtClean="0"/>
              <a:t>Body#2: impediment, really?</a:t>
            </a:r>
            <a:endParaRPr lang="en-US" sz="3600" dirty="0"/>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To combat the </a:t>
            </a:r>
            <a:r>
              <a:rPr lang="en-US" dirty="0">
                <a:solidFill>
                  <a:srgbClr val="C00000"/>
                </a:solidFill>
              </a:rPr>
              <a:t>double digit inflation</a:t>
            </a:r>
            <a:r>
              <a:rPr lang="en-US" dirty="0"/>
              <a:t>, and </a:t>
            </a:r>
            <a:endParaRPr lang="en-US" dirty="0" smtClean="0"/>
          </a:p>
          <a:p>
            <a:pPr marL="457200" indent="-457200">
              <a:buFont typeface="Arial" panose="020B0604020202020204" pitchFamily="34" charset="0"/>
              <a:buChar char="•"/>
            </a:pPr>
            <a:r>
              <a:rPr lang="en-US" dirty="0" smtClean="0"/>
              <a:t>To ensure </a:t>
            </a:r>
            <a:r>
              <a:rPr lang="en-US" dirty="0" smtClean="0">
                <a:solidFill>
                  <a:srgbClr val="C00000"/>
                </a:solidFill>
              </a:rPr>
              <a:t>exchange rate stability </a:t>
            </a:r>
            <a:r>
              <a:rPr lang="en-US" dirty="0" smtClean="0"/>
              <a:t>against the Quantitative Easing by Advanced Economies, </a:t>
            </a:r>
          </a:p>
          <a:p>
            <a:pPr marL="457200" indent="-457200">
              <a:buFont typeface="Arial" panose="020B0604020202020204" pitchFamily="34" charset="0"/>
              <a:buChar char="•"/>
            </a:pPr>
            <a:r>
              <a:rPr lang="en-US" dirty="0" smtClean="0"/>
              <a:t>RBI </a:t>
            </a:r>
            <a:r>
              <a:rPr lang="en-US" dirty="0"/>
              <a:t>had to pursue hawkish monetary policy </a:t>
            </a:r>
            <a:r>
              <a:rPr lang="en-US" dirty="0" smtClean="0"/>
              <a:t>in the aftermath of Global financial crisis (GFC).</a:t>
            </a:r>
          </a:p>
          <a:p>
            <a:pPr marL="457200" indent="-457200">
              <a:buFont typeface="Arial" panose="020B0604020202020204" pitchFamily="34" charset="0"/>
              <a:buChar char="•"/>
            </a:pPr>
            <a:r>
              <a:rPr lang="en-US" dirty="0">
                <a:solidFill>
                  <a:srgbClr val="C00000"/>
                </a:solidFill>
              </a:rPr>
              <a:t>Critiques opine </a:t>
            </a:r>
            <a:r>
              <a:rPr lang="en-US" dirty="0"/>
              <a:t>this policy has prevented cheap loans </a:t>
            </a:r>
            <a:r>
              <a:rPr lang="en-US" dirty="0" smtClean="0"/>
              <a:t>thus </a:t>
            </a:r>
            <a:r>
              <a:rPr lang="en-US" dirty="0"/>
              <a:t>hurt </a:t>
            </a:r>
            <a:r>
              <a:rPr lang="en-US" dirty="0" smtClean="0"/>
              <a:t>India's </a:t>
            </a:r>
            <a:r>
              <a:rPr lang="en-US" dirty="0"/>
              <a:t>growth story</a:t>
            </a:r>
            <a:r>
              <a:rPr lang="en-US" dirty="0" smtClean="0"/>
              <a:t>.</a:t>
            </a:r>
          </a:p>
        </p:txBody>
      </p:sp>
    </p:spTree>
    <p:extLst>
      <p:ext uri="{BB962C8B-B14F-4D97-AF65-F5344CB8AC3E}">
        <p14:creationId xmlns:p14="http://schemas.microsoft.com/office/powerpoint/2010/main" val="4129119760"/>
      </p:ext>
    </p:extLst>
  </p:cSld>
  <p:clrMapOvr>
    <a:masterClrMapping/>
  </p:clrMapOvr>
  <p:timing>
    <p:tnLst>
      <p:par>
        <p:cTn id="1" dur="indefinite" restart="never" nodeType="tmRoot"/>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Deposit Interest rates and purchasing power</a:t>
            </a:r>
          </a:p>
        </p:txBody>
      </p:sp>
      <p:sp>
        <p:nvSpPr>
          <p:cNvPr id="5" name="Down Arrow Callout 4"/>
          <p:cNvSpPr/>
          <p:nvPr/>
        </p:nvSpPr>
        <p:spPr>
          <a:xfrm>
            <a:off x="154782" y="3452206"/>
            <a:ext cx="1722613" cy="716991"/>
          </a:xfrm>
          <a:prstGeom prst="down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Franklin Gothic Medium Cond" panose="020B0606030402020204" pitchFamily="34" charset="0"/>
              </a:rPr>
              <a:t>Money </a:t>
            </a:r>
            <a:r>
              <a:rPr lang="en-US" sz="2400" dirty="0">
                <a:latin typeface="Arial Black" panose="020B0A04020102020204" pitchFamily="34" charset="0"/>
              </a:rPr>
              <a:t>▲</a:t>
            </a:r>
            <a:endParaRPr lang="en-US" sz="2400" dirty="0">
              <a:latin typeface="Franklin Gothic Medium Cond" panose="020B0606030402020204" pitchFamily="34" charset="0"/>
            </a:endParaRPr>
          </a:p>
        </p:txBody>
      </p:sp>
      <p:sp>
        <p:nvSpPr>
          <p:cNvPr id="6" name="Down Arrow Callout 5"/>
          <p:cNvSpPr/>
          <p:nvPr/>
        </p:nvSpPr>
        <p:spPr>
          <a:xfrm>
            <a:off x="5860349" y="3475316"/>
            <a:ext cx="1722613" cy="716991"/>
          </a:xfrm>
          <a:prstGeom prst="down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latin typeface="Franklin Gothic Medium Cond" panose="020B0606030402020204" pitchFamily="34" charset="0"/>
              </a:rPr>
              <a:t>PP </a:t>
            </a:r>
            <a:r>
              <a:rPr lang="en-US" sz="2400" dirty="0">
                <a:latin typeface="Arial Black" panose="020B0A04020102020204" pitchFamily="34" charset="0"/>
              </a:rPr>
              <a:t>▼</a:t>
            </a:r>
            <a:endParaRPr lang="en-US" sz="2400" dirty="0">
              <a:latin typeface="Franklin Gothic Medium Cond" panose="020B0606030402020204" pitchFamily="34" charset="0"/>
            </a:endParaRPr>
          </a:p>
        </p:txBody>
      </p:sp>
      <p:pic>
        <p:nvPicPr>
          <p:cNvPr id="3" name="Picture 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24629" y="1044442"/>
            <a:ext cx="2409593" cy="1574267"/>
          </a:xfrm>
          <a:prstGeom prst="rect">
            <a:avLst/>
          </a:prstGeom>
        </p:spPr>
      </p:pic>
      <p:pic>
        <p:nvPicPr>
          <p:cNvPr id="7" name="Picture 6"/>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230138" y="3313426"/>
            <a:ext cx="1358332" cy="1574267"/>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722" y="1450725"/>
            <a:ext cx="914400" cy="914400"/>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02386" y="3870686"/>
            <a:ext cx="914400" cy="914400"/>
          </a:xfrm>
          <a:prstGeom prst="rect">
            <a:avLst/>
          </a:prstGeom>
        </p:spPr>
      </p:pic>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1384" y="3861398"/>
            <a:ext cx="914400" cy="914400"/>
          </a:xfrm>
          <a:prstGeom prst="rect">
            <a:avLst/>
          </a:prstGeom>
        </p:spPr>
      </p:pic>
    </p:spTree>
    <p:extLst>
      <p:ext uri="{BB962C8B-B14F-4D97-AF65-F5344CB8AC3E}">
        <p14:creationId xmlns:p14="http://schemas.microsoft.com/office/powerpoint/2010/main" val="297937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6A4AB83-FAAC-4762-8812-1E5763D58D2E}"/>
                                            </p:graphicEl>
                                          </p:spTgt>
                                        </p:tgtEl>
                                        <p:attrNameLst>
                                          <p:attrName>style.visibility</p:attrName>
                                        </p:attrNameLst>
                                      </p:cBhvr>
                                      <p:to>
                                        <p:strVal val="visible"/>
                                      </p:to>
                                    </p:set>
                                    <p:animEffect transition="in" filter="fade">
                                      <p:cBhvr>
                                        <p:cTn id="7" dur="500"/>
                                        <p:tgtEl>
                                          <p:spTgt spid="4">
                                            <p:graphicEl>
                                              <a:dgm id="{86A4AB83-FAAC-4762-8812-1E5763D58D2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7DFE0B6-982C-4EB7-806B-1DC7371177AD}"/>
                                            </p:graphicEl>
                                          </p:spTgt>
                                        </p:tgtEl>
                                        <p:attrNameLst>
                                          <p:attrName>style.visibility</p:attrName>
                                        </p:attrNameLst>
                                      </p:cBhvr>
                                      <p:to>
                                        <p:strVal val="visible"/>
                                      </p:to>
                                    </p:set>
                                    <p:animEffect transition="in" filter="fade">
                                      <p:cBhvr>
                                        <p:cTn id="12" dur="500"/>
                                        <p:tgtEl>
                                          <p:spTgt spid="4">
                                            <p:graphicEl>
                                              <a:dgm id="{D7DFE0B6-982C-4EB7-806B-1DC7371177A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ED2A5B52-70AE-49AA-B02A-D00734F98CA3}"/>
                                            </p:graphicEl>
                                          </p:spTgt>
                                        </p:tgtEl>
                                        <p:attrNameLst>
                                          <p:attrName>style.visibility</p:attrName>
                                        </p:attrNameLst>
                                      </p:cBhvr>
                                      <p:to>
                                        <p:strVal val="visible"/>
                                      </p:to>
                                    </p:set>
                                    <p:animEffect transition="in" filter="fade">
                                      <p:cBhvr>
                                        <p:cTn id="17" dur="500"/>
                                        <p:tgtEl>
                                          <p:spTgt spid="4">
                                            <p:graphicEl>
                                              <a:dgm id="{ED2A5B52-70AE-49AA-B02A-D00734F98CA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EF927B9-02F4-4ECE-AC3B-B7EB3EDD308B}"/>
                                            </p:graphicEl>
                                          </p:spTgt>
                                        </p:tgtEl>
                                        <p:attrNameLst>
                                          <p:attrName>style.visibility</p:attrName>
                                        </p:attrNameLst>
                                      </p:cBhvr>
                                      <p:to>
                                        <p:strVal val="visible"/>
                                      </p:to>
                                    </p:set>
                                    <p:animEffect transition="in" filter="fade">
                                      <p:cBhvr>
                                        <p:cTn id="22" dur="500"/>
                                        <p:tgtEl>
                                          <p:spTgt spid="4">
                                            <p:graphicEl>
                                              <a:dgm id="{4EF927B9-02F4-4ECE-AC3B-B7EB3EDD308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8637CC8A-2220-4A22-91E0-74E1375F3812}"/>
                                            </p:graphicEl>
                                          </p:spTgt>
                                        </p:tgtEl>
                                        <p:attrNameLst>
                                          <p:attrName>style.visibility</p:attrName>
                                        </p:attrNameLst>
                                      </p:cBhvr>
                                      <p:to>
                                        <p:strVal val="visible"/>
                                      </p:to>
                                    </p:set>
                                    <p:animEffect transition="in" filter="fade">
                                      <p:cBhvr>
                                        <p:cTn id="27" dur="500"/>
                                        <p:tgtEl>
                                          <p:spTgt spid="4">
                                            <p:graphicEl>
                                              <a:dgm id="{8637CC8A-2220-4A22-91E0-74E1375F381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D9A53333-5DCD-48E8-A6CE-0E7A5DF8D41E}"/>
                                            </p:graphicEl>
                                          </p:spTgt>
                                        </p:tgtEl>
                                        <p:attrNameLst>
                                          <p:attrName>style.visibility</p:attrName>
                                        </p:attrNameLst>
                                      </p:cBhvr>
                                      <p:to>
                                        <p:strVal val="visible"/>
                                      </p:to>
                                    </p:set>
                                    <p:animEffect transition="in" filter="fade">
                                      <p:cBhvr>
                                        <p:cTn id="32" dur="500"/>
                                        <p:tgtEl>
                                          <p:spTgt spid="4">
                                            <p:graphicEl>
                                              <a:dgm id="{D9A53333-5DCD-48E8-A6CE-0E7A5DF8D41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5646B87A-8C17-4AE9-A79B-63CE8613739A}"/>
                                            </p:graphicEl>
                                          </p:spTgt>
                                        </p:tgtEl>
                                        <p:attrNameLst>
                                          <p:attrName>style.visibility</p:attrName>
                                        </p:attrNameLst>
                                      </p:cBhvr>
                                      <p:to>
                                        <p:strVal val="visible"/>
                                      </p:to>
                                    </p:set>
                                    <p:animEffect transition="in" filter="fade">
                                      <p:cBhvr>
                                        <p:cTn id="37" dur="500"/>
                                        <p:tgtEl>
                                          <p:spTgt spid="4">
                                            <p:graphicEl>
                                              <a:dgm id="{5646B87A-8C17-4AE9-A79B-63CE8613739A}"/>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361292E2-CC64-410E-BE3E-93A588834F8D}"/>
                                            </p:graphicEl>
                                          </p:spTgt>
                                        </p:tgtEl>
                                        <p:attrNameLst>
                                          <p:attrName>style.visibility</p:attrName>
                                        </p:attrNameLst>
                                      </p:cBhvr>
                                      <p:to>
                                        <p:strVal val="visible"/>
                                      </p:to>
                                    </p:set>
                                    <p:animEffect transition="in" filter="fade">
                                      <p:cBhvr>
                                        <p:cTn id="42" dur="500"/>
                                        <p:tgtEl>
                                          <p:spTgt spid="4">
                                            <p:graphicEl>
                                              <a:dgm id="{361292E2-CC64-410E-BE3E-93A588834F8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5"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Monetary Policy: </a:t>
            </a:r>
            <a:r>
              <a:rPr lang="en-US" sz="3600" dirty="0" smtClean="0"/>
              <a:t>section#2: impediment, really?</a:t>
            </a:r>
            <a:endParaRPr lang="en-US" sz="3600" dirty="0"/>
          </a:p>
        </p:txBody>
      </p:sp>
      <p:sp>
        <p:nvSpPr>
          <p:cNvPr id="3" name="Content Placeholder 2"/>
          <p:cNvSpPr>
            <a:spLocks noGrp="1"/>
          </p:cNvSpPr>
          <p:nvPr>
            <p:ph idx="1"/>
          </p:nvPr>
        </p:nvSpPr>
        <p:spPr/>
        <p:txBody>
          <a:bodyPr>
            <a:normAutofit/>
          </a:bodyPr>
          <a:lstStyle/>
          <a:p>
            <a:r>
              <a:rPr lang="en-US" dirty="0"/>
              <a:t>But, after inflation was contained, RBI gradually started rate cuts in 2015-16.</a:t>
            </a:r>
          </a:p>
          <a:p>
            <a:r>
              <a:rPr lang="en-US" dirty="0"/>
              <a:t>Yet, banks did not pass these benefits to final customers because</a:t>
            </a:r>
            <a:r>
              <a:rPr lang="en-US" dirty="0">
                <a:solidFill>
                  <a:srgbClr val="C00000"/>
                </a:solidFill>
              </a:rPr>
              <a:t>:…&lt; low growth of deposits </a:t>
            </a:r>
            <a:r>
              <a:rPr lang="en-US" dirty="0" smtClean="0">
                <a:solidFill>
                  <a:srgbClr val="C00000"/>
                </a:solidFill>
              </a:rPr>
              <a:t>, spread to cover NPA-losses,&gt;</a:t>
            </a:r>
            <a:endParaRPr lang="en-US" dirty="0">
              <a:solidFill>
                <a:srgbClr val="C00000"/>
              </a:solidFill>
            </a:endParaRPr>
          </a:p>
          <a:p>
            <a:r>
              <a:rPr lang="en-US" dirty="0"/>
              <a:t>In addition, structural bottlenecks </a:t>
            </a:r>
            <a:r>
              <a:rPr lang="en-US" dirty="0">
                <a:solidFill>
                  <a:srgbClr val="C00000"/>
                </a:solidFill>
              </a:rPr>
              <a:t>&lt;FD, Leakages, Black money, </a:t>
            </a:r>
            <a:r>
              <a:rPr lang="en-US" dirty="0" err="1">
                <a:solidFill>
                  <a:srgbClr val="C00000"/>
                </a:solidFill>
              </a:rPr>
              <a:t>Fin.inclusion</a:t>
            </a:r>
            <a:r>
              <a:rPr lang="en-US" dirty="0">
                <a:solidFill>
                  <a:srgbClr val="C00000"/>
                </a:solidFill>
              </a:rPr>
              <a:t>, informal lenders, supply side issues&gt;</a:t>
            </a:r>
            <a:r>
              <a:rPr lang="en-US" dirty="0"/>
              <a:t> reduce </a:t>
            </a:r>
            <a:r>
              <a:rPr lang="en-US" dirty="0" smtClean="0"/>
              <a:t>efficacy of Monetary policy.</a:t>
            </a:r>
          </a:p>
        </p:txBody>
      </p:sp>
      <p:sp>
        <p:nvSpPr>
          <p:cNvPr id="4" name="Rectangular Callout 3"/>
          <p:cNvSpPr/>
          <p:nvPr/>
        </p:nvSpPr>
        <p:spPr>
          <a:xfrm>
            <a:off x="6858000" y="782596"/>
            <a:ext cx="2013438" cy="747266"/>
          </a:xfrm>
          <a:prstGeom prst="wedgeRectCallout">
            <a:avLst>
              <a:gd name="adj1" fmla="val -79208"/>
              <a:gd name="adj2" fmla="val -5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So RBI not a villain!</a:t>
            </a:r>
            <a:endParaRPr lang="en-US" sz="2400" dirty="0"/>
          </a:p>
        </p:txBody>
      </p:sp>
      <p:sp>
        <p:nvSpPr>
          <p:cNvPr id="5" name="Rectangular Callout 4"/>
          <p:cNvSpPr/>
          <p:nvPr/>
        </p:nvSpPr>
        <p:spPr>
          <a:xfrm>
            <a:off x="7666892" y="2284434"/>
            <a:ext cx="1477107" cy="1083020"/>
          </a:xfrm>
          <a:prstGeom prst="wedgeRectCallout">
            <a:avLst>
              <a:gd name="adj1" fmla="val -79208"/>
              <a:gd name="adj2" fmla="val -5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But banks not playing their part </a:t>
            </a:r>
            <a:r>
              <a:rPr lang="en-US" sz="2000" dirty="0" smtClean="0">
                <a:sym typeface="Wingdings" panose="05000000000000000000" pitchFamily="2" charset="2"/>
              </a:rPr>
              <a:t></a:t>
            </a:r>
            <a:endParaRPr lang="en-US" sz="2000" dirty="0"/>
          </a:p>
        </p:txBody>
      </p:sp>
      <p:sp>
        <p:nvSpPr>
          <p:cNvPr id="6" name="Rectangular Callout 5"/>
          <p:cNvSpPr/>
          <p:nvPr/>
        </p:nvSpPr>
        <p:spPr>
          <a:xfrm>
            <a:off x="7130561" y="4668796"/>
            <a:ext cx="2013438" cy="747266"/>
          </a:xfrm>
          <a:prstGeom prst="wedgeRectCallout">
            <a:avLst>
              <a:gd name="adj1" fmla="val -73094"/>
              <a:gd name="adj2" fmla="val -388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 structural bottlenecks </a:t>
            </a:r>
            <a:r>
              <a:rPr lang="en-US" sz="2400" dirty="0" smtClean="0">
                <a:sym typeface="Wingdings" panose="05000000000000000000" pitchFamily="2" charset="2"/>
              </a:rPr>
              <a:t></a:t>
            </a:r>
            <a:endParaRPr lang="en-US" sz="2400" dirty="0"/>
          </a:p>
        </p:txBody>
      </p:sp>
    </p:spTree>
    <p:extLst>
      <p:ext uri="{BB962C8B-B14F-4D97-AF65-F5344CB8AC3E}">
        <p14:creationId xmlns:p14="http://schemas.microsoft.com/office/powerpoint/2010/main" val="3079836521"/>
      </p:ext>
    </p:extLst>
  </p:cSld>
  <p:clrMapOvr>
    <a:masterClrMapping/>
  </p:clrMapOvr>
  <p:timing>
    <p:tnLst>
      <p:par>
        <p:cTn id="1" dur="indefinite" restart="never" nodeType="tmRoot"/>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Monetary Policy: </a:t>
            </a:r>
            <a:r>
              <a:rPr lang="en-US" sz="3600" dirty="0" smtClean="0"/>
              <a:t>section#2: impediment, really?</a:t>
            </a:r>
            <a:endParaRPr lang="en-US" sz="3600" dirty="0"/>
          </a:p>
        </p:txBody>
      </p:sp>
      <p:sp>
        <p:nvSpPr>
          <p:cNvPr id="3" name="Content Placeholder 2"/>
          <p:cNvSpPr>
            <a:spLocks noGrp="1"/>
          </p:cNvSpPr>
          <p:nvPr>
            <p:ph idx="1"/>
          </p:nvPr>
        </p:nvSpPr>
        <p:spPr/>
        <p:txBody>
          <a:bodyPr>
            <a:normAutofit/>
          </a:bodyPr>
          <a:lstStyle/>
          <a:p>
            <a:r>
              <a:rPr lang="en-US" dirty="0"/>
              <a:t>But both </a:t>
            </a:r>
            <a:r>
              <a:rPr lang="en-US" dirty="0" err="1"/>
              <a:t>GoI</a:t>
            </a:r>
            <a:r>
              <a:rPr lang="en-US" dirty="0"/>
              <a:t> &amp; RBI have been making sincere attempts: </a:t>
            </a:r>
          </a:p>
          <a:p>
            <a:r>
              <a:rPr lang="en-US" dirty="0"/>
              <a:t>the amendment of RBI </a:t>
            </a:r>
            <a:r>
              <a:rPr lang="en-US" dirty="0" smtClean="0"/>
              <a:t>act to setup a MPC, </a:t>
            </a:r>
            <a:r>
              <a:rPr lang="en-US" dirty="0"/>
              <a:t>introduction of MCLR, PMJDY for </a:t>
            </a:r>
            <a:r>
              <a:rPr lang="en-US" dirty="0" err="1"/>
              <a:t>fin.inclusion</a:t>
            </a:r>
            <a:r>
              <a:rPr lang="en-US" dirty="0"/>
              <a:t>, DBT, PSB </a:t>
            </a:r>
            <a:r>
              <a:rPr lang="en-US" dirty="0" err="1" smtClean="0"/>
              <a:t>consolidation,Indradhanush</a:t>
            </a:r>
            <a:r>
              <a:rPr lang="en-US" dirty="0" smtClean="0"/>
              <a:t> </a:t>
            </a:r>
            <a:r>
              <a:rPr lang="en-US" dirty="0"/>
              <a:t>Roadmap  are some of the notable attempts in this direction.</a:t>
            </a:r>
          </a:p>
        </p:txBody>
      </p:sp>
      <p:sp>
        <p:nvSpPr>
          <p:cNvPr id="4" name="Rectangular Callout 3"/>
          <p:cNvSpPr/>
          <p:nvPr/>
        </p:nvSpPr>
        <p:spPr>
          <a:xfrm>
            <a:off x="7596553" y="1132640"/>
            <a:ext cx="1477107" cy="1944667"/>
          </a:xfrm>
          <a:prstGeom prst="wedgeRectCallout">
            <a:avLst>
              <a:gd name="adj1" fmla="val -80398"/>
              <a:gd name="adj2" fmla="val -27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If asked in essay, </a:t>
            </a:r>
          </a:p>
          <a:p>
            <a:pPr algn="ctr"/>
            <a:r>
              <a:rPr lang="en-US" sz="2400" dirty="0" smtClean="0"/>
              <a:t>Draw positive picture</a:t>
            </a:r>
            <a:endParaRPr lang="en-US" sz="2400" dirty="0"/>
          </a:p>
        </p:txBody>
      </p:sp>
    </p:spTree>
    <p:extLst>
      <p:ext uri="{BB962C8B-B14F-4D97-AF65-F5344CB8AC3E}">
        <p14:creationId xmlns:p14="http://schemas.microsoft.com/office/powerpoint/2010/main" val="2152172922"/>
      </p:ext>
    </p:extLst>
  </p:cSld>
  <p:clrMapOvr>
    <a:masterClrMapping/>
  </p:clrMapOvr>
  <p:timing>
    <p:tnLst>
      <p:par>
        <p:cTn id="1" dur="indefinite" restart="never" nodeType="tmRoot"/>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Conclusion-Critically examine: “finding”</a:t>
            </a:r>
            <a:endParaRPr lang="en-US" dirty="0"/>
          </a:p>
        </p:txBody>
      </p:sp>
      <p:sp>
        <p:nvSpPr>
          <p:cNvPr id="3" name="Content Placeholder 2"/>
          <p:cNvSpPr>
            <a:spLocks noGrp="1"/>
          </p:cNvSpPr>
          <p:nvPr>
            <p:ph idx="1"/>
          </p:nvPr>
        </p:nvSpPr>
        <p:spPr/>
        <p:txBody>
          <a:bodyPr>
            <a:normAutofit/>
          </a:bodyPr>
          <a:lstStyle/>
          <a:p>
            <a:pPr fontAlgn="ctr"/>
            <a:r>
              <a:rPr lang="en-US" sz="3600" dirty="0"/>
              <a:t>Monetary policy plays an </a:t>
            </a:r>
            <a:r>
              <a:rPr lang="en-US" sz="3600" dirty="0">
                <a:solidFill>
                  <a:srgbClr val="C00000"/>
                </a:solidFill>
              </a:rPr>
              <a:t>important role</a:t>
            </a:r>
            <a:r>
              <a:rPr lang="en-US" sz="3600" dirty="0"/>
              <a:t> in price stability, </a:t>
            </a:r>
            <a:r>
              <a:rPr lang="en-US" sz="3600" dirty="0" smtClean="0"/>
              <a:t>economic </a:t>
            </a:r>
            <a:r>
              <a:rPr lang="en-US" sz="3600" dirty="0"/>
              <a:t>growth, </a:t>
            </a:r>
            <a:r>
              <a:rPr lang="en-US" sz="3600" dirty="0" smtClean="0"/>
              <a:t>job creation and social justice </a:t>
            </a:r>
            <a:r>
              <a:rPr lang="en-US" sz="3600" dirty="0"/>
              <a:t>in any </a:t>
            </a:r>
            <a:r>
              <a:rPr lang="en-US" sz="3600" dirty="0" smtClean="0"/>
              <a:t>economy</a:t>
            </a:r>
            <a:r>
              <a:rPr lang="en-US" sz="3600" dirty="0"/>
              <a:t>.</a:t>
            </a:r>
          </a:p>
          <a:p>
            <a:pPr fontAlgn="ctr"/>
            <a:r>
              <a:rPr lang="en-US" sz="3600" dirty="0"/>
              <a:t>But, </a:t>
            </a:r>
            <a:r>
              <a:rPr lang="en-US" sz="3600" dirty="0" smtClean="0">
                <a:solidFill>
                  <a:srgbClr val="C00000"/>
                </a:solidFill>
              </a:rPr>
              <a:t>its </a:t>
            </a:r>
            <a:r>
              <a:rPr lang="en-US" sz="3600" dirty="0"/>
              <a:t>efficacy is low for Indian economy, because </a:t>
            </a:r>
            <a:r>
              <a:rPr lang="en-US" sz="3600" dirty="0" smtClean="0"/>
              <a:t>of 1) supply </a:t>
            </a:r>
            <a:r>
              <a:rPr lang="en-US" sz="3600" dirty="0"/>
              <a:t>side issues, </a:t>
            </a:r>
            <a:r>
              <a:rPr lang="en-US" sz="3600" dirty="0" smtClean="0"/>
              <a:t>2) fiscal </a:t>
            </a:r>
            <a:r>
              <a:rPr lang="en-US" sz="3600" dirty="0"/>
              <a:t>repression and </a:t>
            </a:r>
            <a:r>
              <a:rPr lang="en-US" sz="3600" dirty="0" smtClean="0"/>
              <a:t>3) slow </a:t>
            </a:r>
            <a:r>
              <a:rPr lang="en-US" sz="3600" dirty="0"/>
              <a:t>pace of structural reforms- which are the </a:t>
            </a:r>
            <a:r>
              <a:rPr lang="en-US" sz="3600" dirty="0">
                <a:solidFill>
                  <a:srgbClr val="C00000"/>
                </a:solidFill>
              </a:rPr>
              <a:t>three real impediments</a:t>
            </a:r>
            <a:r>
              <a:rPr lang="en-US" sz="3600" dirty="0"/>
              <a:t> to India's growth story. </a:t>
            </a:r>
          </a:p>
        </p:txBody>
      </p:sp>
      <p:graphicFrame>
        <p:nvGraphicFramePr>
          <p:cNvPr id="6" name="Diagram 5"/>
          <p:cNvGraphicFramePr/>
          <p:nvPr>
            <p:extLst/>
          </p:nvPr>
        </p:nvGraphicFramePr>
        <p:xfrm>
          <a:off x="3862251" y="5882054"/>
          <a:ext cx="4613534" cy="598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0768661"/>
      </p:ext>
    </p:extLst>
  </p:cSld>
  <p:clrMapOvr>
    <a:masterClrMapping/>
  </p:clrMapOvr>
  <p:timing>
    <p:tnLst>
      <p:par>
        <p:cTn id="1" dur="indefinite" restart="never" nodeType="tmRoot"/>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nvPr>
        </p:nvGraphicFramePr>
        <p:xfrm>
          <a:off x="53579" y="837957"/>
          <a:ext cx="6624058" cy="5772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Notched Right Arrow 1"/>
          <p:cNvSpPr/>
          <p:nvPr/>
        </p:nvSpPr>
        <p:spPr>
          <a:xfrm>
            <a:off x="4773336" y="5885532"/>
            <a:ext cx="4326055" cy="847288"/>
          </a:xfrm>
          <a:prstGeom prst="notchedRightArrow">
            <a:avLst>
              <a:gd name="adj1" fmla="val 100000"/>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…Limitations of Monetary Policy &amp; </a:t>
            </a:r>
          </a:p>
          <a:p>
            <a:pPr algn="ctr"/>
            <a:r>
              <a:rPr lang="en-US" sz="2000" dirty="0" smtClean="0">
                <a:effectLst>
                  <a:outerShdw blurRad="38100" dist="38100" dir="2700000" algn="tl">
                    <a:srgbClr val="000000">
                      <a:alpha val="43137"/>
                    </a:srgbClr>
                  </a:outerShdw>
                </a:effectLst>
              </a:rPr>
              <a:t>Mains Answer Writing Practice</a:t>
            </a:r>
            <a:endParaRPr lang="en-US" sz="2000" dirty="0">
              <a:effectLst>
                <a:outerShdw blurRad="38100" dist="38100" dir="2700000" algn="tl">
                  <a:srgbClr val="000000">
                    <a:alpha val="43137"/>
                  </a:srgbClr>
                </a:outerShdw>
              </a:effectLst>
            </a:endParaRPr>
          </a:p>
        </p:txBody>
      </p:sp>
      <p:sp>
        <p:nvSpPr>
          <p:cNvPr id="3" name="Right Arrow 2"/>
          <p:cNvSpPr/>
          <p:nvPr/>
        </p:nvSpPr>
        <p:spPr>
          <a:xfrm rot="20899872">
            <a:off x="5872294" y="682106"/>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Volume of credit</a:t>
            </a:r>
            <a:endParaRPr lang="en-US" dirty="0"/>
          </a:p>
        </p:txBody>
      </p:sp>
      <p:sp>
        <p:nvSpPr>
          <p:cNvPr id="7" name="Right Arrow 6"/>
          <p:cNvSpPr/>
          <p:nvPr/>
        </p:nvSpPr>
        <p:spPr>
          <a:xfrm rot="957930">
            <a:off x="5897573" y="3646191"/>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Distribution of credit</a:t>
            </a:r>
            <a:endParaRPr lang="en-US" dirty="0"/>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13" y="723916"/>
            <a:ext cx="604188" cy="604188"/>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1" y="3724241"/>
            <a:ext cx="604188" cy="604188"/>
          </a:xfrm>
          <a:prstGeom prst="rect">
            <a:avLst/>
          </a:prstGeom>
        </p:spPr>
      </p:pic>
    </p:spTree>
    <p:extLst>
      <p:ext uri="{BB962C8B-B14F-4D97-AF65-F5344CB8AC3E}">
        <p14:creationId xmlns:p14="http://schemas.microsoft.com/office/powerpoint/2010/main" val="650741968"/>
      </p:ext>
    </p:extLst>
  </p:cSld>
  <p:clrMapOvr>
    <a:masterClrMapping/>
  </p:clrMapOvr>
  <p:transition spd="slow">
    <p:randomBar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0" y="-1"/>
            <a:ext cx="9135611" cy="6878973"/>
          </a:xfrm>
          <a:prstGeom prst="rect">
            <a:avLst/>
          </a:prstGeom>
        </p:spPr>
      </p:pic>
      <p:graphicFrame>
        <p:nvGraphicFramePr>
          <p:cNvPr id="6" name="Content Placeholder 5"/>
          <p:cNvGraphicFramePr>
            <a:graphicFrameLocks noGrp="1"/>
          </p:cNvGraphicFramePr>
          <p:nvPr>
            <p:ph idx="1"/>
            <p:extLst>
              <p:ext uri="{D42A27DB-BD31-4B8C-83A1-F6EECF244321}">
                <p14:modId xmlns:p14="http://schemas.microsoft.com/office/powerpoint/2010/main" val="1570271347"/>
              </p:ext>
            </p:extLst>
          </p:nvPr>
        </p:nvGraphicFramePr>
        <p:xfrm>
          <a:off x="-134224" y="889372"/>
          <a:ext cx="9353725" cy="59686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smtClean="0"/>
              <a:t>BES171: Banking, Finance &amp; Insurance</a:t>
            </a:r>
            <a:endParaRPr lang="en-US" dirty="0"/>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8354" y="494105"/>
            <a:ext cx="1190791" cy="1190791"/>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5621" y="444685"/>
            <a:ext cx="1190791" cy="119079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8710" y="494105"/>
            <a:ext cx="1190791" cy="1190791"/>
          </a:xfrm>
          <a:prstGeom prst="rect">
            <a:avLst/>
          </a:prstGeom>
        </p:spPr>
      </p:pic>
      <p:sp>
        <p:nvSpPr>
          <p:cNvPr id="3" name="Rectangle 2"/>
          <p:cNvSpPr/>
          <p:nvPr/>
        </p:nvSpPr>
        <p:spPr>
          <a:xfrm>
            <a:off x="5785338" y="3332285"/>
            <a:ext cx="3288325"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HW: New updates- insert new slides.</a:t>
            </a:r>
            <a:endParaRPr lang="en-US" dirty="0"/>
          </a:p>
        </p:txBody>
      </p:sp>
    </p:spTree>
    <p:extLst>
      <p:ext uri="{BB962C8B-B14F-4D97-AF65-F5344CB8AC3E}">
        <p14:creationId xmlns:p14="http://schemas.microsoft.com/office/powerpoint/2010/main" val="4147053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667B655-46F1-4EA9-98D5-1D07FC5C3175}"/>
                                            </p:graphicEl>
                                          </p:spTgt>
                                        </p:tgtEl>
                                        <p:attrNameLst>
                                          <p:attrName>style.visibility</p:attrName>
                                        </p:attrNameLst>
                                      </p:cBhvr>
                                      <p:to>
                                        <p:strVal val="visible"/>
                                      </p:to>
                                    </p:set>
                                    <p:animEffect transition="in" filter="fade">
                                      <p:cBhvr>
                                        <p:cTn id="7" dur="500"/>
                                        <p:tgtEl>
                                          <p:spTgt spid="6">
                                            <p:graphicEl>
                                              <a:dgm id="{4667B655-46F1-4EA9-98D5-1D07FC5C317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89B36AA-5D2C-4648-9B98-DFE2A4D47A4E}"/>
                                            </p:graphicEl>
                                          </p:spTgt>
                                        </p:tgtEl>
                                        <p:attrNameLst>
                                          <p:attrName>style.visibility</p:attrName>
                                        </p:attrNameLst>
                                      </p:cBhvr>
                                      <p:to>
                                        <p:strVal val="visible"/>
                                      </p:to>
                                    </p:set>
                                    <p:animEffect transition="in" filter="fade">
                                      <p:cBhvr>
                                        <p:cTn id="10" dur="500"/>
                                        <p:tgtEl>
                                          <p:spTgt spid="6">
                                            <p:graphicEl>
                                              <a:dgm id="{189B36AA-5D2C-4648-9B98-DFE2A4D47A4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0F7C5EF1-8BBF-40BC-826C-EB14F06D73BC}"/>
                                            </p:graphicEl>
                                          </p:spTgt>
                                        </p:tgtEl>
                                        <p:attrNameLst>
                                          <p:attrName>style.visibility</p:attrName>
                                        </p:attrNameLst>
                                      </p:cBhvr>
                                      <p:to>
                                        <p:strVal val="visible"/>
                                      </p:to>
                                    </p:set>
                                    <p:animEffect transition="in" filter="fade">
                                      <p:cBhvr>
                                        <p:cTn id="15" dur="500"/>
                                        <p:tgtEl>
                                          <p:spTgt spid="6">
                                            <p:graphicEl>
                                              <a:dgm id="{0F7C5EF1-8BBF-40BC-826C-EB14F06D73B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4823E60E-0DE6-495D-AFE2-5CEB2F32188A}"/>
                                            </p:graphicEl>
                                          </p:spTgt>
                                        </p:tgtEl>
                                        <p:attrNameLst>
                                          <p:attrName>style.visibility</p:attrName>
                                        </p:attrNameLst>
                                      </p:cBhvr>
                                      <p:to>
                                        <p:strVal val="visible"/>
                                      </p:to>
                                    </p:set>
                                    <p:animEffect transition="in" filter="fade">
                                      <p:cBhvr>
                                        <p:cTn id="18" dur="500"/>
                                        <p:tgtEl>
                                          <p:spTgt spid="6">
                                            <p:graphicEl>
                                              <a:dgm id="{4823E60E-0DE6-495D-AFE2-5CEB2F32188A}"/>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07DDBC57-415A-4F60-AFC2-A42076CF9382}"/>
                                            </p:graphicEl>
                                          </p:spTgt>
                                        </p:tgtEl>
                                        <p:attrNameLst>
                                          <p:attrName>style.visibility</p:attrName>
                                        </p:attrNameLst>
                                      </p:cBhvr>
                                      <p:to>
                                        <p:strVal val="visible"/>
                                      </p:to>
                                    </p:set>
                                    <p:animEffect transition="in" filter="fade">
                                      <p:cBhvr>
                                        <p:cTn id="23" dur="500"/>
                                        <p:tgtEl>
                                          <p:spTgt spid="6">
                                            <p:graphicEl>
                                              <a:dgm id="{07DDBC57-415A-4F60-AFC2-A42076CF938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7201F1CD-52A3-4F68-8D70-8170110DEF43}"/>
                                            </p:graphicEl>
                                          </p:spTgt>
                                        </p:tgtEl>
                                        <p:attrNameLst>
                                          <p:attrName>style.visibility</p:attrName>
                                        </p:attrNameLst>
                                      </p:cBhvr>
                                      <p:to>
                                        <p:strVal val="visible"/>
                                      </p:to>
                                    </p:set>
                                    <p:animEffect transition="in" filter="fade">
                                      <p:cBhvr>
                                        <p:cTn id="26" dur="500"/>
                                        <p:tgtEl>
                                          <p:spTgt spid="6">
                                            <p:graphicEl>
                                              <a:dgm id="{7201F1CD-52A3-4F68-8D70-8170110DEF4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64F4DF12-9562-47D4-984C-9B7E24B872BD}"/>
                                            </p:graphicEl>
                                          </p:spTgt>
                                        </p:tgtEl>
                                        <p:attrNameLst>
                                          <p:attrName>style.visibility</p:attrName>
                                        </p:attrNameLst>
                                      </p:cBhvr>
                                      <p:to>
                                        <p:strVal val="visible"/>
                                      </p:to>
                                    </p:set>
                                    <p:animEffect transition="in" filter="fade">
                                      <p:cBhvr>
                                        <p:cTn id="31" dur="500"/>
                                        <p:tgtEl>
                                          <p:spTgt spid="6">
                                            <p:graphicEl>
                                              <a:dgm id="{64F4DF12-9562-47D4-984C-9B7E24B872BD}"/>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973F7330-6A5F-44DB-8908-DAB617FAA5F8}"/>
                                            </p:graphicEl>
                                          </p:spTgt>
                                        </p:tgtEl>
                                        <p:attrNameLst>
                                          <p:attrName>style.visibility</p:attrName>
                                        </p:attrNameLst>
                                      </p:cBhvr>
                                      <p:to>
                                        <p:strVal val="visible"/>
                                      </p:to>
                                    </p:set>
                                    <p:animEffect transition="in" filter="fade">
                                      <p:cBhvr>
                                        <p:cTn id="34" dur="500"/>
                                        <p:tgtEl>
                                          <p:spTgt spid="6">
                                            <p:graphicEl>
                                              <a:dgm id="{973F7330-6A5F-44DB-8908-DAB617FAA5F8}"/>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E9AD7484-BD02-4269-A920-4B824EE57709}"/>
                                            </p:graphicEl>
                                          </p:spTgt>
                                        </p:tgtEl>
                                        <p:attrNameLst>
                                          <p:attrName>style.visibility</p:attrName>
                                        </p:attrNameLst>
                                      </p:cBhvr>
                                      <p:to>
                                        <p:strVal val="visible"/>
                                      </p:to>
                                    </p:set>
                                    <p:animEffect transition="in" filter="fade">
                                      <p:cBhvr>
                                        <p:cTn id="39" dur="500"/>
                                        <p:tgtEl>
                                          <p:spTgt spid="6">
                                            <p:graphicEl>
                                              <a:dgm id="{E9AD7484-BD02-4269-A920-4B824EE57709}"/>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591A2F4A-61BE-49A5-A009-3E78021C4D88}"/>
                                            </p:graphicEl>
                                          </p:spTgt>
                                        </p:tgtEl>
                                        <p:attrNameLst>
                                          <p:attrName>style.visibility</p:attrName>
                                        </p:attrNameLst>
                                      </p:cBhvr>
                                      <p:to>
                                        <p:strVal val="visible"/>
                                      </p:to>
                                    </p:set>
                                    <p:animEffect transition="in" filter="fade">
                                      <p:cBhvr>
                                        <p:cTn id="42" dur="500"/>
                                        <p:tgtEl>
                                          <p:spTgt spid="6">
                                            <p:graphicEl>
                                              <a:dgm id="{591A2F4A-61BE-49A5-A009-3E78021C4D88}"/>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A97CDFE8-4A75-42DC-BC75-951FFB7FF46E}"/>
                                            </p:graphicEl>
                                          </p:spTgt>
                                        </p:tgtEl>
                                        <p:attrNameLst>
                                          <p:attrName>style.visibility</p:attrName>
                                        </p:attrNameLst>
                                      </p:cBhvr>
                                      <p:to>
                                        <p:strVal val="visible"/>
                                      </p:to>
                                    </p:set>
                                    <p:animEffect transition="in" filter="fade">
                                      <p:cBhvr>
                                        <p:cTn id="47" dur="500"/>
                                        <p:tgtEl>
                                          <p:spTgt spid="6">
                                            <p:graphicEl>
                                              <a:dgm id="{A97CDFE8-4A75-42DC-BC75-951FFB7FF46E}"/>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graphicEl>
                                              <a:dgm id="{3CD446ED-856B-4D82-A8F5-6018C0B90C9E}"/>
                                            </p:graphicEl>
                                          </p:spTgt>
                                        </p:tgtEl>
                                        <p:attrNameLst>
                                          <p:attrName>style.visibility</p:attrName>
                                        </p:attrNameLst>
                                      </p:cBhvr>
                                      <p:to>
                                        <p:strVal val="visible"/>
                                      </p:to>
                                    </p:set>
                                    <p:animEffect transition="in" filter="fade">
                                      <p:cBhvr>
                                        <p:cTn id="50" dur="500"/>
                                        <p:tgtEl>
                                          <p:spTgt spid="6">
                                            <p:graphicEl>
                                              <a:dgm id="{3CD446ED-856B-4D82-A8F5-6018C0B90C9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smtClean="0"/>
              <a:t>SBI: 5 year term-deposit</a:t>
            </a:r>
            <a:endParaRPr lang="en-US" dirty="0"/>
          </a:p>
        </p:txBody>
      </p:sp>
      <p:sp>
        <p:nvSpPr>
          <p:cNvPr id="7" name="Rounded Rectangle 6"/>
          <p:cNvSpPr/>
          <p:nvPr/>
        </p:nvSpPr>
        <p:spPr>
          <a:xfrm>
            <a:off x="4412609" y="4904160"/>
            <a:ext cx="3380763" cy="148727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latin typeface="Franklin Gothic Medium Cond" panose="020B0606030402020204" pitchFamily="34" charset="0"/>
              </a:rPr>
              <a:t>Purchasing Power </a:t>
            </a:r>
            <a:r>
              <a:rPr lang="en-US" sz="2800" dirty="0">
                <a:latin typeface="Arial Black" panose="020B0A04020102020204" pitchFamily="34" charset="0"/>
              </a:rPr>
              <a:t>▼</a:t>
            </a:r>
            <a:endParaRPr lang="en-US" sz="2800" dirty="0">
              <a:latin typeface="Franklin Gothic Medium Cond" panose="020B0606030402020204" pitchFamily="34" charset="0"/>
            </a:endParaRPr>
          </a:p>
          <a:p>
            <a:pPr algn="ctr"/>
            <a:r>
              <a:rPr lang="en-US" sz="2800" dirty="0">
                <a:latin typeface="Franklin Gothic Medium Cond" panose="020B0606030402020204" pitchFamily="34" charset="0"/>
              </a:rPr>
              <a:t>Client </a:t>
            </a:r>
            <a:r>
              <a:rPr lang="en-US" sz="2800" dirty="0" smtClean="0">
                <a:latin typeface="Franklin Gothic Medium Cond" panose="020B0606030402020204" pitchFamily="34" charset="0"/>
              </a:rPr>
              <a:t>will </a:t>
            </a:r>
            <a:r>
              <a:rPr lang="en-US" sz="2800" dirty="0">
                <a:latin typeface="Franklin Gothic Medium Cond" panose="020B0606030402020204" pitchFamily="34" charset="0"/>
              </a:rPr>
              <a:t>buy gold, real estate</a:t>
            </a:r>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386424" y="4904160"/>
            <a:ext cx="2185576" cy="1442480"/>
          </a:xfrm>
          <a:prstGeom prst="rect">
            <a:avLst/>
          </a:prstGeom>
        </p:spPr>
      </p:pic>
    </p:spTree>
    <p:extLst>
      <p:ext uri="{BB962C8B-B14F-4D97-AF65-F5344CB8AC3E}">
        <p14:creationId xmlns:p14="http://schemas.microsoft.com/office/powerpoint/2010/main" val="110153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5E21416-11EF-465F-9558-6B8DFE732AAA}"/>
                                            </p:graphicEl>
                                          </p:spTgt>
                                        </p:tgtEl>
                                        <p:attrNameLst>
                                          <p:attrName>style.visibility</p:attrName>
                                        </p:attrNameLst>
                                      </p:cBhvr>
                                      <p:to>
                                        <p:strVal val="visible"/>
                                      </p:to>
                                    </p:set>
                                    <p:animEffect transition="in" filter="fade">
                                      <p:cBhvr>
                                        <p:cTn id="7" dur="500"/>
                                        <p:tgtEl>
                                          <p:spTgt spid="6">
                                            <p:graphicEl>
                                              <a:dgm id="{F5E21416-11EF-465F-9558-6B8DFE732AA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652C91FB-2520-41DE-BC31-F0B4E44DA184}"/>
                                            </p:graphicEl>
                                          </p:spTgt>
                                        </p:tgtEl>
                                        <p:attrNameLst>
                                          <p:attrName>style.visibility</p:attrName>
                                        </p:attrNameLst>
                                      </p:cBhvr>
                                      <p:to>
                                        <p:strVal val="visible"/>
                                      </p:to>
                                    </p:set>
                                    <p:animEffect transition="in" filter="fade">
                                      <p:cBhvr>
                                        <p:cTn id="12" dur="500"/>
                                        <p:tgtEl>
                                          <p:spTgt spid="6">
                                            <p:graphicEl>
                                              <a:dgm id="{652C91FB-2520-41DE-BC31-F0B4E44DA18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F48F9382-512F-4E93-B3E2-5BAA87E307FD}"/>
                                            </p:graphicEl>
                                          </p:spTgt>
                                        </p:tgtEl>
                                        <p:attrNameLst>
                                          <p:attrName>style.visibility</p:attrName>
                                        </p:attrNameLst>
                                      </p:cBhvr>
                                      <p:to>
                                        <p:strVal val="visible"/>
                                      </p:to>
                                    </p:set>
                                    <p:animEffect transition="in" filter="fade">
                                      <p:cBhvr>
                                        <p:cTn id="17" dur="500"/>
                                        <p:tgtEl>
                                          <p:spTgt spid="6">
                                            <p:graphicEl>
                                              <a:dgm id="{F48F9382-512F-4E93-B3E2-5BAA87E307F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562FD4D0-AB41-43AE-AA61-98F47EDFC1BC}"/>
                                            </p:graphicEl>
                                          </p:spTgt>
                                        </p:tgtEl>
                                        <p:attrNameLst>
                                          <p:attrName>style.visibility</p:attrName>
                                        </p:attrNameLst>
                                      </p:cBhvr>
                                      <p:to>
                                        <p:strVal val="visible"/>
                                      </p:to>
                                    </p:set>
                                    <p:animEffect transition="in" filter="fade">
                                      <p:cBhvr>
                                        <p:cTn id="22" dur="500"/>
                                        <p:tgtEl>
                                          <p:spTgt spid="6">
                                            <p:graphicEl>
                                              <a:dgm id="{562FD4D0-AB41-43AE-AA61-98F47EDFC1B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27BF976D-BEB3-4943-98AA-D510D685A8DE}"/>
                                            </p:graphicEl>
                                          </p:spTgt>
                                        </p:tgtEl>
                                        <p:attrNameLst>
                                          <p:attrName>style.visibility</p:attrName>
                                        </p:attrNameLst>
                                      </p:cBhvr>
                                      <p:to>
                                        <p:strVal val="visible"/>
                                      </p:to>
                                    </p:set>
                                    <p:animEffect transition="in" filter="fade">
                                      <p:cBhvr>
                                        <p:cTn id="27" dur="500"/>
                                        <p:tgtEl>
                                          <p:spTgt spid="6">
                                            <p:graphicEl>
                                              <a:dgm id="{27BF976D-BEB3-4943-98AA-D510D685A8D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F710272A-EC41-420D-A255-B364FF0F5932}"/>
                                            </p:graphicEl>
                                          </p:spTgt>
                                        </p:tgtEl>
                                        <p:attrNameLst>
                                          <p:attrName>style.visibility</p:attrName>
                                        </p:attrNameLst>
                                      </p:cBhvr>
                                      <p:to>
                                        <p:strVal val="visible"/>
                                      </p:to>
                                    </p:set>
                                    <p:animEffect transition="in" filter="fade">
                                      <p:cBhvr>
                                        <p:cTn id="32" dur="500"/>
                                        <p:tgtEl>
                                          <p:spTgt spid="6">
                                            <p:graphicEl>
                                              <a:dgm id="{F710272A-EC41-420D-A255-B364FF0F593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A358CFA5-930F-4104-B455-D5CA10FD8507}"/>
                                            </p:graphicEl>
                                          </p:spTgt>
                                        </p:tgtEl>
                                        <p:attrNameLst>
                                          <p:attrName>style.visibility</p:attrName>
                                        </p:attrNameLst>
                                      </p:cBhvr>
                                      <p:to>
                                        <p:strVal val="visible"/>
                                      </p:to>
                                    </p:set>
                                    <p:animEffect transition="in" filter="fade">
                                      <p:cBhvr>
                                        <p:cTn id="37" dur="500"/>
                                        <p:tgtEl>
                                          <p:spTgt spid="6">
                                            <p:graphicEl>
                                              <a:dgm id="{A358CFA5-930F-4104-B455-D5CA10FD850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060C3EA9-74B6-4BDC-8F7D-9EBED88BD69F}"/>
                                            </p:graphicEl>
                                          </p:spTgt>
                                        </p:tgtEl>
                                        <p:attrNameLst>
                                          <p:attrName>style.visibility</p:attrName>
                                        </p:attrNameLst>
                                      </p:cBhvr>
                                      <p:to>
                                        <p:strVal val="visible"/>
                                      </p:to>
                                    </p:set>
                                    <p:animEffect transition="in" filter="fade">
                                      <p:cBhvr>
                                        <p:cTn id="42" dur="500"/>
                                        <p:tgtEl>
                                          <p:spTgt spid="6">
                                            <p:graphicEl>
                                              <a:dgm id="{060C3EA9-74B6-4BDC-8F7D-9EBED88BD69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smtClean="0"/>
              <a:t>SBI: 5 year term-deposit</a:t>
            </a:r>
            <a:endParaRPr lang="en-US" dirty="0"/>
          </a:p>
        </p:txBody>
      </p:sp>
      <p:sp>
        <p:nvSpPr>
          <p:cNvPr id="2" name="Rectangle 1"/>
          <p:cNvSpPr/>
          <p:nvPr/>
        </p:nvSpPr>
        <p:spPr>
          <a:xfrm>
            <a:off x="2268415" y="4826977"/>
            <a:ext cx="6603023" cy="13012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33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600390647"/>
              </p:ext>
            </p:extLst>
          </p:nvPr>
        </p:nvGraphicFramePr>
        <p:xfrm>
          <a:off x="3288323" y="1002323"/>
          <a:ext cx="5653454" cy="5776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But deposit “growth” is low (vs. reform taken) because</a:t>
            </a:r>
            <a:endParaRPr lang="en-US"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4246445"/>
            <a:ext cx="3482073" cy="2611555"/>
          </a:xfrm>
          <a:prstGeom prst="rect">
            <a:avLst/>
          </a:prstGeom>
        </p:spPr>
      </p:pic>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858108"/>
            <a:ext cx="3451302" cy="2588477"/>
          </a:xfrm>
          <a:prstGeom prst="rect">
            <a:avLst/>
          </a:prstGeom>
        </p:spPr>
      </p:pic>
    </p:spTree>
    <p:extLst>
      <p:ext uri="{BB962C8B-B14F-4D97-AF65-F5344CB8AC3E}">
        <p14:creationId xmlns:p14="http://schemas.microsoft.com/office/powerpoint/2010/main" val="82412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1B2AF74-5946-47A2-8171-95ED8CA4E32A}"/>
                                            </p:graphicEl>
                                          </p:spTgt>
                                        </p:tgtEl>
                                        <p:attrNameLst>
                                          <p:attrName>style.visibility</p:attrName>
                                        </p:attrNameLst>
                                      </p:cBhvr>
                                      <p:to>
                                        <p:strVal val="visible"/>
                                      </p:to>
                                    </p:set>
                                    <p:animEffect transition="in" filter="fade">
                                      <p:cBhvr>
                                        <p:cTn id="7" dur="500"/>
                                        <p:tgtEl>
                                          <p:spTgt spid="6">
                                            <p:graphicEl>
                                              <a:dgm id="{21B2AF74-5946-47A2-8171-95ED8CA4E32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56705EA6-A318-4DA7-9F1F-379ACBB2B2C9}"/>
                                            </p:graphicEl>
                                          </p:spTgt>
                                        </p:tgtEl>
                                        <p:attrNameLst>
                                          <p:attrName>style.visibility</p:attrName>
                                        </p:attrNameLst>
                                      </p:cBhvr>
                                      <p:to>
                                        <p:strVal val="visible"/>
                                      </p:to>
                                    </p:set>
                                    <p:animEffect transition="in" filter="fade">
                                      <p:cBhvr>
                                        <p:cTn id="10" dur="500"/>
                                        <p:tgtEl>
                                          <p:spTgt spid="6">
                                            <p:graphicEl>
                                              <a:dgm id="{56705EA6-A318-4DA7-9F1F-379ACBB2B2C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C92510C2-6D7E-47BD-B8AC-0440C6CA7F22}"/>
                                            </p:graphicEl>
                                          </p:spTgt>
                                        </p:tgtEl>
                                        <p:attrNameLst>
                                          <p:attrName>style.visibility</p:attrName>
                                        </p:attrNameLst>
                                      </p:cBhvr>
                                      <p:to>
                                        <p:strVal val="visible"/>
                                      </p:to>
                                    </p:set>
                                    <p:animEffect transition="in" filter="fade">
                                      <p:cBhvr>
                                        <p:cTn id="15" dur="500"/>
                                        <p:tgtEl>
                                          <p:spTgt spid="6">
                                            <p:graphicEl>
                                              <a:dgm id="{C92510C2-6D7E-47BD-B8AC-0440C6CA7F2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334BD648-A68E-4961-8E54-6824D436CCA9}"/>
                                            </p:graphicEl>
                                          </p:spTgt>
                                        </p:tgtEl>
                                        <p:attrNameLst>
                                          <p:attrName>style.visibility</p:attrName>
                                        </p:attrNameLst>
                                      </p:cBhvr>
                                      <p:to>
                                        <p:strVal val="visible"/>
                                      </p:to>
                                    </p:set>
                                    <p:animEffect transition="in" filter="fade">
                                      <p:cBhvr>
                                        <p:cTn id="18" dur="500"/>
                                        <p:tgtEl>
                                          <p:spTgt spid="6">
                                            <p:graphicEl>
                                              <a:dgm id="{334BD648-A68E-4961-8E54-6824D436CCA9}"/>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DE57229C-610C-4050-B51C-6FE5B489DCC4}"/>
                                            </p:graphicEl>
                                          </p:spTgt>
                                        </p:tgtEl>
                                        <p:attrNameLst>
                                          <p:attrName>style.visibility</p:attrName>
                                        </p:attrNameLst>
                                      </p:cBhvr>
                                      <p:to>
                                        <p:strVal val="visible"/>
                                      </p:to>
                                    </p:set>
                                    <p:animEffect transition="in" filter="fade">
                                      <p:cBhvr>
                                        <p:cTn id="23" dur="500"/>
                                        <p:tgtEl>
                                          <p:spTgt spid="6">
                                            <p:graphicEl>
                                              <a:dgm id="{DE57229C-610C-4050-B51C-6FE5B489DCC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0CEB3548-2E68-4BE6-BA61-412E4FDB60F1}"/>
                                            </p:graphicEl>
                                          </p:spTgt>
                                        </p:tgtEl>
                                        <p:attrNameLst>
                                          <p:attrName>style.visibility</p:attrName>
                                        </p:attrNameLst>
                                      </p:cBhvr>
                                      <p:to>
                                        <p:strVal val="visible"/>
                                      </p:to>
                                    </p:set>
                                    <p:animEffect transition="in" filter="fade">
                                      <p:cBhvr>
                                        <p:cTn id="26" dur="500"/>
                                        <p:tgtEl>
                                          <p:spTgt spid="6">
                                            <p:graphicEl>
                                              <a:dgm id="{0CEB3548-2E68-4BE6-BA61-412E4FDB60F1}"/>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02EA4CB9-7D36-4FC0-BD4C-FAD084A10BCF}"/>
                                            </p:graphicEl>
                                          </p:spTgt>
                                        </p:tgtEl>
                                        <p:attrNameLst>
                                          <p:attrName>style.visibility</p:attrName>
                                        </p:attrNameLst>
                                      </p:cBhvr>
                                      <p:to>
                                        <p:strVal val="visible"/>
                                      </p:to>
                                    </p:set>
                                    <p:animEffect transition="in" filter="fade">
                                      <p:cBhvr>
                                        <p:cTn id="31" dur="500"/>
                                        <p:tgtEl>
                                          <p:spTgt spid="6">
                                            <p:graphicEl>
                                              <a:dgm id="{02EA4CB9-7D36-4FC0-BD4C-FAD084A10BCF}"/>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CD5CC7AE-F27E-49C7-ACAF-4C051AAF64BB}"/>
                                            </p:graphicEl>
                                          </p:spTgt>
                                        </p:tgtEl>
                                        <p:attrNameLst>
                                          <p:attrName>style.visibility</p:attrName>
                                        </p:attrNameLst>
                                      </p:cBhvr>
                                      <p:to>
                                        <p:strVal val="visible"/>
                                      </p:to>
                                    </p:set>
                                    <p:animEffect transition="in" filter="fade">
                                      <p:cBhvr>
                                        <p:cTn id="34" dur="500"/>
                                        <p:tgtEl>
                                          <p:spTgt spid="6">
                                            <p:graphicEl>
                                              <a:dgm id="{CD5CC7AE-F27E-49C7-ACAF-4C051AAF64BB}"/>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870CE8B8-04BB-4355-A097-2D030660252A}"/>
                                            </p:graphicEl>
                                          </p:spTgt>
                                        </p:tgtEl>
                                        <p:attrNameLst>
                                          <p:attrName>style.visibility</p:attrName>
                                        </p:attrNameLst>
                                      </p:cBhvr>
                                      <p:to>
                                        <p:strVal val="visible"/>
                                      </p:to>
                                    </p:set>
                                    <p:animEffect transition="in" filter="fade">
                                      <p:cBhvr>
                                        <p:cTn id="39" dur="500"/>
                                        <p:tgtEl>
                                          <p:spTgt spid="6">
                                            <p:graphicEl>
                                              <a:dgm id="{870CE8B8-04BB-4355-A097-2D030660252A}"/>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CD4F4BAB-9DD2-415D-9987-E8DAB4EB90C1}"/>
                                            </p:graphicEl>
                                          </p:spTgt>
                                        </p:tgtEl>
                                        <p:attrNameLst>
                                          <p:attrName>style.visibility</p:attrName>
                                        </p:attrNameLst>
                                      </p:cBhvr>
                                      <p:to>
                                        <p:strVal val="visible"/>
                                      </p:to>
                                    </p:set>
                                    <p:animEffect transition="in" filter="fade">
                                      <p:cBhvr>
                                        <p:cTn id="42" dur="500"/>
                                        <p:tgtEl>
                                          <p:spTgt spid="6">
                                            <p:graphicEl>
                                              <a:dgm id="{CD4F4BAB-9DD2-415D-9987-E8DAB4EB90C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Assertion and reasoning</a:t>
            </a:r>
          </a:p>
        </p:txBody>
      </p:sp>
      <p:sp>
        <p:nvSpPr>
          <p:cNvPr id="5" name="Text Placeholder 4"/>
          <p:cNvSpPr>
            <a:spLocks noGrp="1"/>
          </p:cNvSpPr>
          <p:nvPr>
            <p:ph type="body" sz="quarter" idx="13"/>
          </p:nvPr>
        </p:nvSpPr>
        <p:spPr/>
        <p:txBody>
          <a:bodyPr/>
          <a:lstStyle/>
          <a:p>
            <a:r>
              <a:rPr lang="en-US" dirty="0"/>
              <a:t>From survey</a:t>
            </a:r>
          </a:p>
        </p:txBody>
      </p:sp>
      <p:sp>
        <p:nvSpPr>
          <p:cNvPr id="4" name="Content Placeholder 3"/>
          <p:cNvSpPr>
            <a:spLocks noGrp="1"/>
          </p:cNvSpPr>
          <p:nvPr>
            <p:ph idx="1"/>
          </p:nvPr>
        </p:nvSpPr>
        <p:spPr/>
        <p:txBody>
          <a:bodyPr/>
          <a:lstStyle/>
          <a:p>
            <a:r>
              <a:rPr lang="en-US" dirty="0"/>
              <a:t>(A) Small saving schemes have </a:t>
            </a:r>
            <a:r>
              <a:rPr lang="en-US" dirty="0">
                <a:solidFill>
                  <a:srgbClr val="FFC000"/>
                </a:solidFill>
              </a:rPr>
              <a:t>hindered the transmission of monetary policy in recent years.</a:t>
            </a:r>
          </a:p>
          <a:p>
            <a:r>
              <a:rPr lang="en-US" dirty="0"/>
              <a:t>(R) the return on small savings schemes has been </a:t>
            </a:r>
            <a:r>
              <a:rPr lang="en-US" dirty="0">
                <a:solidFill>
                  <a:srgbClr val="FFC000"/>
                </a:solidFill>
              </a:rPr>
              <a:t>higher than Bank </a:t>
            </a:r>
            <a:r>
              <a:rPr lang="en-US" dirty="0"/>
              <a:t>deposits</a:t>
            </a:r>
          </a:p>
          <a:p>
            <a:pPr marL="0" indent="0">
              <a:buNone/>
            </a:pPr>
            <a:endParaRPr lang="en-US" dirty="0"/>
          </a:p>
          <a:p>
            <a:pPr marL="0" indent="0">
              <a:buNone/>
            </a:pPr>
            <a:r>
              <a:rPr lang="en-US" dirty="0"/>
              <a:t>Ans. Both right, “R” explains “A”.</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1735" y="4270397"/>
            <a:ext cx="2389077" cy="468671"/>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91134" y="4253085"/>
            <a:ext cx="2670350" cy="441497"/>
          </a:xfrm>
          <a:prstGeom prst="rect">
            <a:avLst/>
          </a:prstGeom>
        </p:spPr>
      </p:pic>
    </p:spTree>
    <p:extLst>
      <p:ext uri="{BB962C8B-B14F-4D97-AF65-F5344CB8AC3E}">
        <p14:creationId xmlns:p14="http://schemas.microsoft.com/office/powerpoint/2010/main" val="2141861186"/>
      </p:ext>
    </p:extLst>
  </p:cSld>
  <p:clrMapOvr>
    <a:masterClrMapping/>
  </p:clrMapOvr>
  <p:timing>
    <p:tnLst>
      <p:par>
        <p:cTn id="1" dur="indefinite" restart="never" nodeType="tmRoot"/>
      </p:par>
    </p:tnLst>
    <p:bldLst>
      <p:bldP spid="4" grpId="0" build="p"/>
      <p:bldP spid="4" grpId="1" build="p"/>
      <p:bldP spid="4" grpId="2"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You can hope the bank to reduce profit margin (spread) IF</a:t>
            </a:r>
            <a:endParaRPr lang="en-US"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12424" y="1337602"/>
            <a:ext cx="2796461" cy="1845665"/>
          </a:xfrm>
          <a:prstGeom prst="rect">
            <a:avLst/>
          </a:prstGeom>
        </p:spPr>
      </p:pic>
      <p:sp>
        <p:nvSpPr>
          <p:cNvPr id="12" name="TextBox 11"/>
          <p:cNvSpPr txBox="1"/>
          <p:nvPr/>
        </p:nvSpPr>
        <p:spPr>
          <a:xfrm>
            <a:off x="6312424" y="2787937"/>
            <a:ext cx="2756916" cy="923330"/>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Depositor</a:t>
            </a:r>
          </a:p>
          <a:p>
            <a:pPr algn="ctr"/>
            <a:r>
              <a:rPr lang="en-US" sz="2700" dirty="0" smtClean="0">
                <a:latin typeface="Arial Black" panose="020B0A04020102020204" pitchFamily="34" charset="0"/>
              </a:rPr>
              <a:t>7% </a:t>
            </a:r>
            <a:endParaRPr lang="en-US" sz="2700" dirty="0">
              <a:latin typeface="Arial Black" panose="020B0A04020102020204" pitchFamily="34" charset="0"/>
            </a:endParaRPr>
          </a:p>
        </p:txBody>
      </p:sp>
      <p:sp>
        <p:nvSpPr>
          <p:cNvPr id="16" name="TextBox 15"/>
          <p:cNvSpPr txBox="1"/>
          <p:nvPr/>
        </p:nvSpPr>
        <p:spPr>
          <a:xfrm>
            <a:off x="667403" y="829771"/>
            <a:ext cx="2756916" cy="507831"/>
          </a:xfrm>
          <a:prstGeom prst="homePlate">
            <a:avLst/>
          </a:prstGeom>
          <a:solidFill>
            <a:schemeClr val="accent4"/>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Asset</a:t>
            </a:r>
            <a:endParaRPr lang="en-US" sz="2700" dirty="0">
              <a:latin typeface="Arial Black" panose="020B0A04020102020204" pitchFamily="34" charset="0"/>
            </a:endParaRPr>
          </a:p>
        </p:txBody>
      </p:sp>
      <p:sp>
        <p:nvSpPr>
          <p:cNvPr id="17" name="TextBox 16"/>
          <p:cNvSpPr txBox="1"/>
          <p:nvPr/>
        </p:nvSpPr>
        <p:spPr>
          <a:xfrm>
            <a:off x="6292651" y="809113"/>
            <a:ext cx="2900260" cy="507831"/>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Liability</a:t>
            </a:r>
            <a:endParaRPr lang="en-US" sz="2700" dirty="0">
              <a:latin typeface="Arial Black" panose="020B0A04020102020204" pitchFamily="34" charset="0"/>
            </a:endParaRP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319" y="520752"/>
            <a:ext cx="2755703" cy="2662515"/>
          </a:xfrm>
          <a:prstGeom prst="rect">
            <a:avLst/>
          </a:prstGeom>
        </p:spPr>
      </p:pic>
      <p:sp>
        <p:nvSpPr>
          <p:cNvPr id="3" name="Rectangular Callout 2"/>
          <p:cNvSpPr/>
          <p:nvPr/>
        </p:nvSpPr>
        <p:spPr>
          <a:xfrm>
            <a:off x="6047284" y="3920538"/>
            <a:ext cx="2945714" cy="2585770"/>
          </a:xfrm>
          <a:prstGeom prst="wedgeRectCallout">
            <a:avLst>
              <a:gd name="adj1" fmla="val -9987"/>
              <a:gd name="adj2" fmla="val -6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trike="sngStrike" dirty="0" smtClean="0">
                <a:effectLst>
                  <a:outerShdw blurRad="38100" dist="38100" dir="2700000" algn="tl">
                    <a:srgbClr val="000000">
                      <a:alpha val="43137"/>
                    </a:srgbClr>
                  </a:outerShdw>
                </a:effectLst>
              </a:rPr>
              <a:t>IF more people deposited more money</a:t>
            </a:r>
          </a:p>
          <a:p>
            <a:pPr algn="ctr"/>
            <a:r>
              <a:rPr lang="en-US" sz="3200" strike="sngStrike" dirty="0" smtClean="0">
                <a:effectLst>
                  <a:outerShdw blurRad="38100" dist="38100" dir="2700000" algn="tl">
                    <a:srgbClr val="000000">
                      <a:alpha val="43137"/>
                    </a:srgbClr>
                  </a:outerShdw>
                </a:effectLst>
              </a:rPr>
              <a:t>+ high financial inclusion</a:t>
            </a:r>
            <a:endParaRPr lang="en-US" sz="3200" strike="sngStrike" dirty="0">
              <a:effectLst>
                <a:outerShdw blurRad="38100" dist="38100" dir="2700000" algn="tl">
                  <a:srgbClr val="000000">
                    <a:alpha val="43137"/>
                  </a:srgbClr>
                </a:outerShdw>
              </a:effectLst>
            </a:endParaRPr>
          </a:p>
        </p:txBody>
      </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403" y="1353761"/>
            <a:ext cx="2526745" cy="1686389"/>
          </a:xfrm>
          <a:prstGeom prst="rect">
            <a:avLst/>
          </a:prstGeom>
        </p:spPr>
      </p:pic>
      <p:sp>
        <p:nvSpPr>
          <p:cNvPr id="11" name="TextBox 10"/>
          <p:cNvSpPr txBox="1"/>
          <p:nvPr/>
        </p:nvSpPr>
        <p:spPr>
          <a:xfrm>
            <a:off x="667403" y="2862099"/>
            <a:ext cx="2756916" cy="923330"/>
          </a:xfrm>
          <a:prstGeom prst="homePlate">
            <a:avLst/>
          </a:prstGeom>
          <a:solidFill>
            <a:schemeClr val="accent4"/>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Borrower</a:t>
            </a:r>
          </a:p>
          <a:p>
            <a:pPr algn="ctr"/>
            <a:r>
              <a:rPr lang="en-US" sz="2700" dirty="0" smtClean="0">
                <a:latin typeface="Arial Black" panose="020B0A04020102020204" pitchFamily="34" charset="0"/>
              </a:rPr>
              <a:t>10%</a:t>
            </a:r>
            <a:endParaRPr lang="en-US" sz="2700" dirty="0">
              <a:latin typeface="Arial Black" panose="020B0A04020102020204" pitchFamily="34" charset="0"/>
            </a:endParaRPr>
          </a:p>
        </p:txBody>
      </p:sp>
      <p:graphicFrame>
        <p:nvGraphicFramePr>
          <p:cNvPr id="5" name="Diagram 4"/>
          <p:cNvGraphicFramePr/>
          <p:nvPr>
            <p:extLst/>
          </p:nvPr>
        </p:nvGraphicFramePr>
        <p:xfrm>
          <a:off x="2660328" y="3086599"/>
          <a:ext cx="4234962" cy="27969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Curved Right Arrow 1"/>
          <p:cNvSpPr/>
          <p:nvPr/>
        </p:nvSpPr>
        <p:spPr>
          <a:xfrm>
            <a:off x="3332285" y="4624754"/>
            <a:ext cx="800100" cy="12587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92166" y="4548488"/>
            <a:ext cx="1198380" cy="1198380"/>
          </a:xfrm>
          <a:prstGeom prst="rect">
            <a:avLst/>
          </a:prstGeom>
        </p:spPr>
      </p:pic>
    </p:spTree>
    <p:extLst>
      <p:ext uri="{BB962C8B-B14F-4D97-AF65-F5344CB8AC3E}">
        <p14:creationId xmlns:p14="http://schemas.microsoft.com/office/powerpoint/2010/main" val="326118333"/>
      </p:ext>
    </p:extLst>
  </p:cSld>
  <p:clrMapOvr>
    <a:masterClrMapping/>
  </p:clrMapOvr>
  <p:timing>
    <p:tnLst>
      <p:par>
        <p:cTn id="1" dur="indefinite" restart="never" nodeType="tmRoot"/>
      </p:par>
    </p:tnLst>
  </p:timing>
</p:sld>
</file>

<file path=ppt/theme/theme1.xml><?xml version="1.0" encoding="utf-8"?>
<a:theme xmlns:a="http://schemas.openxmlformats.org/drawingml/2006/main" name="BRIJ43_PURPLE">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 id="{71D136E7-6F78-4BF7-BA01-118DB2740D68}" vid="{4BE201D0-9AAE-4FEA-95F3-FEA78495D0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BRIJ43_PURPLE</Template>
  <TotalTime>207</TotalTime>
  <Words>2895</Words>
  <Application>Microsoft Office PowerPoint</Application>
  <PresentationFormat>On-screen Show (4:3)</PresentationFormat>
  <Paragraphs>508</Paragraphs>
  <Slides>44</Slides>
  <Notes>44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Arial</vt:lpstr>
      <vt:lpstr>Arial Black</vt:lpstr>
      <vt:lpstr>Arial Narrow</vt:lpstr>
      <vt:lpstr>Arial Unicode MS</vt:lpstr>
      <vt:lpstr>Calibri</vt:lpstr>
      <vt:lpstr>Franklin Gothic Demi</vt:lpstr>
      <vt:lpstr>Franklin Gothic Demi Cond</vt:lpstr>
      <vt:lpstr>Franklin Gothic Heavy</vt:lpstr>
      <vt:lpstr>Franklin Gothic Medium Cond</vt:lpstr>
      <vt:lpstr>Georgia</vt:lpstr>
      <vt:lpstr>MV Boli</vt:lpstr>
      <vt:lpstr>Segoe UI Black</vt:lpstr>
      <vt:lpstr>Segoe UI Semibold</vt:lpstr>
      <vt:lpstr>Wingdings</vt:lpstr>
      <vt:lpstr>BRIJ43_PURPLE</vt:lpstr>
      <vt:lpstr>PowerPoint Presentation</vt:lpstr>
      <vt:lpstr>Non-transmission of monetary policy</vt:lpstr>
      <vt:lpstr>How does a Bank make profit?</vt:lpstr>
      <vt:lpstr>Deposit Interest rates and purchasing power</vt:lpstr>
      <vt:lpstr>SBI: 5 year term-deposit</vt:lpstr>
      <vt:lpstr>SBI: 5 year term-deposit</vt:lpstr>
      <vt:lpstr>But deposit “growth” is low (vs. reform taken) because</vt:lpstr>
      <vt:lpstr>Assertion and reasoning</vt:lpstr>
      <vt:lpstr>You can hope the bank to reduce profit margin (spread) IF</vt:lpstr>
      <vt:lpstr>Infact, Bank will raise the spread (profit margin) IF….</vt:lpstr>
      <vt:lpstr>Infact, Bank will raise the spread (profit margin) IF….</vt:lpstr>
      <vt:lpstr>Who decides Lending  rates?</vt:lpstr>
      <vt:lpstr>What is the difference?</vt:lpstr>
      <vt:lpstr>Base rate system: suppose SBI decided Base Rate 10%</vt:lpstr>
      <vt:lpstr>Marginal Cost of Funds based Lending Rate (MCLR)</vt:lpstr>
      <vt:lpstr>SBI Home Loans after MCLR &amp; Demonetization : रामराज्य और प्रजा सुखी?</vt:lpstr>
      <vt:lpstr>Non-transmission of monetary policy</vt:lpstr>
      <vt:lpstr>Limitation of Monetary policy..</vt:lpstr>
      <vt:lpstr>Limitation of Monetary policy..</vt:lpstr>
      <vt:lpstr>Limitation of Monetary policy..</vt:lpstr>
      <vt:lpstr>Limitation of Monetary policy..</vt:lpstr>
      <vt:lpstr>PowerPoint Presentation</vt:lpstr>
      <vt:lpstr>PowerPoint Presentation</vt:lpstr>
      <vt:lpstr>Suppose RBI reduces repo rate by 2%</vt:lpstr>
      <vt:lpstr>PowerPoint Presentation</vt:lpstr>
      <vt:lpstr>Modi also knows you can’t have it both the ways!</vt:lpstr>
      <vt:lpstr>PowerPoint Presentation</vt:lpstr>
      <vt:lpstr>Structural bottleneck: Fiscal repression</vt:lpstr>
      <vt:lpstr>End result: disintermediation of banks</vt:lpstr>
      <vt:lpstr>PowerPoint Presentation</vt:lpstr>
      <vt:lpstr>Old PPTs are “demonetized” and “Decontentized”</vt:lpstr>
      <vt:lpstr>BES171: Mains Answer Writing Practice</vt:lpstr>
      <vt:lpstr>Mains answer writing for 200 words and essays</vt:lpstr>
      <vt:lpstr>Answer in 200 words</vt:lpstr>
      <vt:lpstr>Poor structure: “Critically examine” MP as catalyst/impediment</vt:lpstr>
      <vt:lpstr>“EXAMINE” Monetary Policy: catalyst &amp; impediment?</vt:lpstr>
      <vt:lpstr>Monetary Policy: Introduction: Define /origin /data</vt:lpstr>
      <vt:lpstr>Monetary Policy: Body#1: catalyst, really? how?</vt:lpstr>
      <vt:lpstr>Monetary Policy: Body#2: impediment, really?</vt:lpstr>
      <vt:lpstr>Monetary Policy: section#2: impediment, really?</vt:lpstr>
      <vt:lpstr>Monetary Policy: section#2: impediment, really?</vt:lpstr>
      <vt:lpstr>Conclusion-Critically examine: “finding”</vt:lpstr>
      <vt:lpstr>PowerPoint Presentation</vt:lpstr>
      <vt:lpstr>BES171: Banking, Finance &amp; Insurance</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50</cp:revision>
  <dcterms:created xsi:type="dcterms:W3CDTF">2017-02-17T14:02:42Z</dcterms:created>
  <dcterms:modified xsi:type="dcterms:W3CDTF">2017-04-06T07:42:52Z</dcterms:modified>
</cp:coreProperties>
</file>